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8" r:id="rId3"/>
    <p:sldId id="257" r:id="rId4"/>
    <p:sldId id="262" r:id="rId5"/>
    <p:sldId id="263" r:id="rId6"/>
    <p:sldId id="261" r:id="rId7"/>
    <p:sldId id="259" r:id="rId8"/>
    <p:sldId id="260" r:id="rId9"/>
    <p:sldId id="265" r:id="rId10"/>
    <p:sldId id="269" r:id="rId11"/>
    <p:sldId id="264" r:id="rId12"/>
    <p:sldId id="258" r:id="rId13"/>
    <p:sldId id="267" r:id="rId14"/>
    <p:sldId id="270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2" autoAdjust="0"/>
    <p:restoredTop sz="94651" autoAdjust="0"/>
  </p:normalViewPr>
  <p:slideViewPr>
    <p:cSldViewPr snapToGrid="0">
      <p:cViewPr varScale="1">
        <p:scale>
          <a:sx n="66" d="100"/>
          <a:sy n="66" d="100"/>
        </p:scale>
        <p:origin x="644" y="5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26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19A41-CBD6-478C-95FD-4F770DE96DFE}" type="datetimeFigureOut">
              <a:rPr lang="ru-RU" smtClean="0"/>
              <a:t>25.02.2021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39524-49DF-49DF-A176-CDB2B29797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97570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19A41-CBD6-478C-95FD-4F770DE96DFE}" type="datetimeFigureOut">
              <a:rPr lang="ru-RU" smtClean="0"/>
              <a:t>25.02.2021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39524-49DF-49DF-A176-CDB2B29797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70899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19A41-CBD6-478C-95FD-4F770DE96DFE}" type="datetimeFigureOut">
              <a:rPr lang="ru-RU" smtClean="0"/>
              <a:t>25.02.2021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39524-49DF-49DF-A176-CDB2B29797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83708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19A41-CBD6-478C-95FD-4F770DE96DFE}" type="datetimeFigureOut">
              <a:rPr lang="ru-RU" smtClean="0"/>
              <a:t>25.02.2021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39524-49DF-49DF-A176-CDB2B29797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14698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19A41-CBD6-478C-95FD-4F770DE96DFE}" type="datetimeFigureOut">
              <a:rPr lang="ru-RU" smtClean="0"/>
              <a:t>25.02.2021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39524-49DF-49DF-A176-CDB2B29797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89365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19A41-CBD6-478C-95FD-4F770DE96DFE}" type="datetimeFigureOut">
              <a:rPr lang="ru-RU" smtClean="0"/>
              <a:t>25.02.2021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39524-49DF-49DF-A176-CDB2B29797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91860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19A41-CBD6-478C-95FD-4F770DE96DFE}" type="datetimeFigureOut">
              <a:rPr lang="ru-RU" smtClean="0"/>
              <a:t>25.02.2021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39524-49DF-49DF-A176-CDB2B29797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98344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19A41-CBD6-478C-95FD-4F770DE96DFE}" type="datetimeFigureOut">
              <a:rPr lang="ru-RU" smtClean="0"/>
              <a:t>25.02.2021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39524-49DF-49DF-A176-CDB2B29797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48482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19A41-CBD6-478C-95FD-4F770DE96DFE}" type="datetimeFigureOut">
              <a:rPr lang="ru-RU" smtClean="0"/>
              <a:t>25.02.2021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39524-49DF-49DF-A176-CDB2B29797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73027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19A41-CBD6-478C-95FD-4F770DE96DFE}" type="datetimeFigureOut">
              <a:rPr lang="ru-RU" smtClean="0"/>
              <a:t>25.02.2021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39524-49DF-49DF-A176-CDB2B29797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0772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19A41-CBD6-478C-95FD-4F770DE96DFE}" type="datetimeFigureOut">
              <a:rPr lang="ru-RU" smtClean="0"/>
              <a:t>25.02.2021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39524-49DF-49DF-A176-CDB2B29797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85149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919A41-CBD6-478C-95FD-4F770DE96DFE}" type="datetimeFigureOut">
              <a:rPr lang="ru-RU" smtClean="0"/>
              <a:t>25.02.2021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839524-49DF-49DF-A176-CDB2B29797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2568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Edges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851133" y="4797251"/>
            <a:ext cx="681194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Банцевич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Наталья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Гермогеновна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истории,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ГУО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«Гимназия №10 г. Гродно»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992429" y="1607419"/>
            <a:ext cx="870123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Свято-Никольский храм 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деревни Лебеда 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(история и 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методика 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сбора сведений)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943275" y="231006"/>
            <a:ext cx="1030865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Семинар «История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Православия родного края: опыт и методика изучения»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65305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Edges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56349"/>
            <a:ext cx="5379147" cy="614530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5621154" y="5024388"/>
            <a:ext cx="243931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иерей Николай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Охотницкий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41222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Edges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/>
          <a:srcRect b="5614"/>
          <a:stretch/>
        </p:blipFill>
        <p:spPr>
          <a:xfrm>
            <a:off x="5904411" y="957943"/>
            <a:ext cx="6061165" cy="576507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34409" y="0"/>
            <a:ext cx="6852498" cy="6096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5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Edges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3797" y="372251"/>
            <a:ext cx="4292868" cy="610182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6740434" y="6426926"/>
            <a:ext cx="553865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Убранство церкви в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2012 году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179" y="419403"/>
            <a:ext cx="3474720" cy="600752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787594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Edges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/>
          <a:srcRect b="5466"/>
          <a:stretch/>
        </p:blipFill>
        <p:spPr>
          <a:xfrm>
            <a:off x="121920" y="1040946"/>
            <a:ext cx="4493623" cy="507247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/>
          <a:srcRect b="6829"/>
          <a:stretch/>
        </p:blipFill>
        <p:spPr>
          <a:xfrm>
            <a:off x="3550917" y="1439406"/>
            <a:ext cx="3609704" cy="500876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1881050" y="365760"/>
            <a:ext cx="766354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Иоаннов родник у деревни Лебеда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/>
          <a:srcRect l="22061" r="13394"/>
          <a:stretch/>
        </p:blipFill>
        <p:spPr>
          <a:xfrm>
            <a:off x="6986448" y="1828799"/>
            <a:ext cx="4874625" cy="480632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53683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284" y="0"/>
            <a:ext cx="12182715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308" y="146785"/>
            <a:ext cx="3214037" cy="504363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6" t="11509" r="23734" b="20701"/>
          <a:stretch/>
        </p:blipFill>
        <p:spPr>
          <a:xfrm>
            <a:off x="7014410" y="146785"/>
            <a:ext cx="3850105" cy="328221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5126" y="3652963"/>
            <a:ext cx="4828674" cy="271612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616" b="33089"/>
          <a:stretch/>
        </p:blipFill>
        <p:spPr>
          <a:xfrm>
            <a:off x="3522675" y="837398"/>
            <a:ext cx="2513166" cy="4369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2828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Edges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680" y="304800"/>
            <a:ext cx="5759116" cy="635725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4476" y="304800"/>
            <a:ext cx="4745805" cy="635725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37840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Edges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08914" y="1524000"/>
            <a:ext cx="5965371" cy="498189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258" y="148046"/>
            <a:ext cx="5747656" cy="4632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68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Edges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6686" y="348343"/>
            <a:ext cx="6503011" cy="593053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9250" y="348342"/>
            <a:ext cx="3857625" cy="593053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74749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Edges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75385"/>
            <a:ext cx="12191999" cy="7233385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6516" y="75742"/>
            <a:ext cx="7911966" cy="633113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9249876" y="4316288"/>
            <a:ext cx="228072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Постройка церкви </a:t>
            </a:r>
          </a:p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1899 году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0928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Edges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4467" y="306977"/>
            <a:ext cx="11199223" cy="624404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7802880" y="6313714"/>
            <a:ext cx="41452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Церковь в 1915 году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3384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Edges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/>
          <a:srcRect l="1214" t="1768" r="1821" b="1497"/>
          <a:stretch/>
        </p:blipFill>
        <p:spPr>
          <a:xfrm>
            <a:off x="237880" y="179099"/>
            <a:ext cx="3585182" cy="469669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531222" y="5077097"/>
            <a:ext cx="107812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7972" y="179099"/>
            <a:ext cx="3159192" cy="469669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4592" y="333103"/>
            <a:ext cx="3857625" cy="442083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346509" y="5370897"/>
            <a:ext cx="1154069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Надпись на левом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надмогильи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'УПОКОЙ МЛАДЕНЦА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Болярина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Александра ГРАФА СИМОНИЧА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'.</a:t>
            </a:r>
          </a:p>
          <a:p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 правым: 'Сергий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Никандрович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САВВИЧЬ'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4241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Edges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052" y="330926"/>
            <a:ext cx="11547566" cy="621791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412686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Edges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6530" y="376646"/>
            <a:ext cx="9444217" cy="610470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5686697" y="6291322"/>
            <a:ext cx="61395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Убранство церкви в 2000 году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937921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472</TotalTime>
  <Words>86</Words>
  <Application>Microsoft Office PowerPoint</Application>
  <PresentationFormat>Широкоэкранный</PresentationFormat>
  <Paragraphs>14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Family</dc:creator>
  <cp:lastModifiedBy>Family</cp:lastModifiedBy>
  <cp:revision>25</cp:revision>
  <dcterms:created xsi:type="dcterms:W3CDTF">2018-11-29T09:16:49Z</dcterms:created>
  <dcterms:modified xsi:type="dcterms:W3CDTF">2021-02-25T11:13:15Z</dcterms:modified>
</cp:coreProperties>
</file>