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6" r:id="rId3"/>
    <p:sldId id="257" r:id="rId4"/>
    <p:sldId id="258" r:id="rId5"/>
    <p:sldId id="259" r:id="rId6"/>
    <p:sldId id="260" r:id="rId7"/>
    <p:sldId id="261" r:id="rId8"/>
    <p:sldId id="294" r:id="rId9"/>
    <p:sldId id="292" r:id="rId10"/>
    <p:sldId id="29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95" r:id="rId23"/>
    <p:sldId id="276" r:id="rId24"/>
    <p:sldId id="277" r:id="rId25"/>
    <p:sldId id="278" r:id="rId26"/>
    <p:sldId id="279" r:id="rId27"/>
    <p:sldId id="297" r:id="rId28"/>
    <p:sldId id="296" r:id="rId29"/>
    <p:sldId id="280" r:id="rId30"/>
    <p:sldId id="281" r:id="rId31"/>
    <p:sldId id="282" r:id="rId32"/>
    <p:sldId id="283" r:id="rId33"/>
    <p:sldId id="285" r:id="rId34"/>
    <p:sldId id="286" r:id="rId35"/>
    <p:sldId id="287" r:id="rId36"/>
    <p:sldId id="326" r:id="rId37"/>
    <p:sldId id="288" r:id="rId38"/>
    <p:sldId id="318" r:id="rId39"/>
    <p:sldId id="298" r:id="rId40"/>
    <p:sldId id="322" r:id="rId41"/>
    <p:sldId id="323" r:id="rId42"/>
    <p:sldId id="324" r:id="rId43"/>
    <p:sldId id="299" r:id="rId44"/>
    <p:sldId id="300" r:id="rId45"/>
    <p:sldId id="320" r:id="rId46"/>
    <p:sldId id="301" r:id="rId47"/>
    <p:sldId id="321" r:id="rId48"/>
    <p:sldId id="319" r:id="rId49"/>
    <p:sldId id="302" r:id="rId50"/>
    <p:sldId id="303" r:id="rId51"/>
    <p:sldId id="304" r:id="rId52"/>
    <p:sldId id="305" r:id="rId53"/>
    <p:sldId id="306" r:id="rId54"/>
    <p:sldId id="307" r:id="rId55"/>
    <p:sldId id="308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704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3248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ГУК «</a:t>
            </a:r>
            <a:r>
              <a:rPr lang="ru-RU" sz="2400" b="1" dirty="0" err="1">
                <a:solidFill>
                  <a:srgbClr val="002060"/>
                </a:solidFill>
                <a:latin typeface="Monotype Corsiva" pitchFamily="66" charset="0"/>
              </a:rPr>
              <a:t>Пинская</a:t>
            </a: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 городская централизованная 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библиотечная </a:t>
            </a: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система»</a:t>
            </a:r>
            <a:b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Центральная городская библиотека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Духовно-просветительский  центр «Истоки» 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</a:b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842493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1" i="1" dirty="0" smtClean="0">
                <a:solidFill>
                  <a:srgbClr val="002060"/>
                </a:solidFill>
                <a:latin typeface="Monotype Corsiva" pitchFamily="66" charset="0"/>
              </a:rPr>
              <a:t>Дорогами православной</a:t>
            </a:r>
          </a:p>
          <a:p>
            <a:pPr marL="0" indent="0" algn="ctr">
              <a:buNone/>
            </a:pPr>
            <a:r>
              <a:rPr lang="ru-RU" sz="4400" b="1" i="1" dirty="0" err="1" smtClean="0">
                <a:solidFill>
                  <a:srgbClr val="002060"/>
                </a:solidFill>
                <a:latin typeface="Monotype Corsiva" pitchFamily="66" charset="0"/>
              </a:rPr>
              <a:t>Пинщины</a:t>
            </a:r>
            <a:endParaRPr lang="ru-RU" sz="4400" b="1" i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latin typeface="Monotype Corsiva" pitchFamily="66" charset="0"/>
              </a:rPr>
              <a:t>(из опыта работы духовно-просветительского центра «Истоки» по изучению православных святынь родного края )</a:t>
            </a:r>
          </a:p>
          <a:p>
            <a:pPr marL="0" indent="0" algn="ctr">
              <a:buNone/>
            </a:pPr>
            <a:endParaRPr lang="ru-RU" b="1" i="1" dirty="0" smtClean="0">
              <a:latin typeface="Monotype Corsiva" pitchFamily="66" charset="0"/>
            </a:endParaRPr>
          </a:p>
          <a:p>
            <a:pPr marL="0" indent="0" algn="ctr">
              <a:buNone/>
            </a:pPr>
            <a:endParaRPr lang="ru-RU" b="1" i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002060"/>
                </a:solidFill>
                <a:latin typeface="Monotype Corsiva" pitchFamily="66" charset="0"/>
              </a:rPr>
              <a:t>Пинск, 2021</a:t>
            </a:r>
            <a:endParaRPr lang="ru-RU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Рисунок 1" descr="\\Marketing\для сети маркетинг\Логотип ЦБ\Логотип Ц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31" t="15038" r="4297" b="4990"/>
          <a:stretch>
            <a:fillRect/>
          </a:stretch>
        </p:blipFill>
        <p:spPr bwMode="auto">
          <a:xfrm>
            <a:off x="720224" y="168212"/>
            <a:ext cx="1147473" cy="118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0307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9691"/>
            <a:ext cx="2113443" cy="3028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3563888" y="404664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Воспоминание о древнем 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Православ</a:t>
            </a:r>
            <a:r>
              <a:rPr lang="be-BY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Западной Руси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.- Москва : Синодальная типограф</a:t>
            </a:r>
            <a:r>
              <a:rPr lang="be-BY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ія на Н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икольской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улице, 1867. – 59 с. – (ксерокопия)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63888" y="177061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Источниками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старинного издания  послужили документы, находящиеся в Минской консистории,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туровских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церквях, монастырях минской епархии, архивах архиерейского дома.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84984"/>
            <a:ext cx="2520280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1403648" y="393305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Миловидов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А.И. 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Пинский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Богоявленский второклассный монастырь 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 А.И. Миловидов. – Минск, 1900. – 11 с. – (ксерокопия).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380190" y="5229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Материал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посвящён истории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Пинского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Богоявленского второклассного  монастыря, который не сохранился до наших дней. </a:t>
            </a:r>
          </a:p>
        </p:txBody>
      </p:sp>
    </p:spTree>
    <p:extLst>
      <p:ext uri="{BB962C8B-B14F-4D97-AF65-F5344CB8AC3E}">
        <p14:creationId xmlns:p14="http://schemas.microsoft.com/office/powerpoint/2010/main" xmlns="" val="102974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4536504" cy="2232248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Василий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(Костюк), иеродиакон.  История </a:t>
            </a:r>
            <a:r>
              <a:rPr lang="ru-RU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Полесской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Епархии (1922 - 1944гг.) /  Иеродиакон Василий (Костюк).- Брест :  Брестская </a:t>
            </a:r>
            <a:r>
              <a:rPr lang="ru-RU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облтипография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1999.- 152 с. </a:t>
            </a:r>
          </a:p>
        </p:txBody>
      </p:sp>
      <p:pic>
        <p:nvPicPr>
          <p:cNvPr id="4" name="Рисунок 6" descr="G:\КНИГИ\Без даты\IMG_224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8680"/>
            <a:ext cx="3816424" cy="547260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323528" y="270892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Данная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работа – итог трудных поисков в архивах Белоруссии, включая экспедиционные поездки по Брестской области.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Издание иеродиакона Василия Костюка – опыт комплексного исследования, обобщения и осмысления истории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Пинской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епархии в 1921 – 1944 гг.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Книга вышла по благословению  Архиепископа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Пинского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Лунинецкого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Стефана. </a:t>
            </a:r>
          </a:p>
        </p:txBody>
      </p:sp>
    </p:spTree>
    <p:extLst>
      <p:ext uri="{BB962C8B-B14F-4D97-AF65-F5344CB8AC3E}">
        <p14:creationId xmlns:p14="http://schemas.microsoft.com/office/powerpoint/2010/main" xmlns="" val="244560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4392488" cy="1971600"/>
          </a:xfrm>
        </p:spPr>
        <p:txBody>
          <a:bodyPr>
            <a:normAutofit/>
          </a:bodyPr>
          <a:lstStyle/>
          <a:p>
            <a:pPr algn="just"/>
            <a:r>
              <a:rPr lang="ru-RU" sz="2400" dirty="0"/>
              <a:t> </a:t>
            </a:r>
            <a:r>
              <a:rPr lang="ru-RU" sz="2400" dirty="0" smtClean="0"/>
              <a:t>   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Мосейчук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В. История </a:t>
            </a:r>
            <a:r>
              <a:rPr lang="ru-RU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Пинского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Свято-Успенского Лещинского монастыря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 Виктор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Мосейчук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- Сергиев Посад : Патриарший издательско-полиграфический центр, 2002.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109 с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Рисунок 3" descr="G:\для Богович\ИСТОКИ\Лещинский.t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64704"/>
            <a:ext cx="3600400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539552" y="2132856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Старинный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Свято-Успенский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Лещиниский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монастырь в течение многих веков являлся средоточием церковной жизни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Пинского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Полесья.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 Древность обители, прославившейся своими святынями, защита со стороны иноков православной веры   в XVII веке – всё это открывается Лещинскому монастырю почётное место в истории.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На месте монастыря в настоящее время идёт строительство храма Рождества Пресвятой Богородицы.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Книга будет интересна всем, кто интересуется историей Православия родного города. </a:t>
            </a:r>
          </a:p>
        </p:txBody>
      </p:sp>
    </p:spTree>
    <p:extLst>
      <p:ext uri="{BB962C8B-B14F-4D97-AF65-F5344CB8AC3E}">
        <p14:creationId xmlns:p14="http://schemas.microsoft.com/office/powerpoint/2010/main" xmlns="" val="187457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4536504" cy="2376264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Козловский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Николай Григорьевич, </a:t>
            </a:r>
            <a:r>
              <a:rPr lang="ru-RU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Ильенков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Вячеслав    Леонидович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  Утраченные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храмы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Пинщины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:  Памятники христианской культовой архитектуры ХV11-ХХвв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.- Пинск :  Издание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ред.газеты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Пiнскi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веснiк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", 2000.- Комп. из 14 открыток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6672"/>
            <a:ext cx="3678019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467544" y="306896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Комлект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открыток выпущен редакцией газеты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Пінскі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веснік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благодаря рисункам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пинского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художника Николая Григорьевича Козловского.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На открытках изображены храмы Пинска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Пинского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района, к сожалению, не сохранившиеся до наших дней</a:t>
            </a:r>
          </a:p>
        </p:txBody>
      </p:sp>
    </p:spTree>
    <p:extLst>
      <p:ext uri="{BB962C8B-B14F-4D97-AF65-F5344CB8AC3E}">
        <p14:creationId xmlns:p14="http://schemas.microsoft.com/office/powerpoint/2010/main" xmlns="" val="28793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431032"/>
          </a:xfrm>
        </p:spPr>
        <p:txBody>
          <a:bodyPr>
            <a:normAutofit fontScale="90000"/>
          </a:bodyPr>
          <a:lstStyle/>
          <a:p>
            <a:r>
              <a:rPr lang="ru-R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Cвятые</a:t>
            </a:r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покровители Пинска и Полесского края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38770"/>
            <a:ext cx="2566638" cy="357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48878"/>
            <a:ext cx="2841104" cy="3842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2849" y="1268760"/>
            <a:ext cx="2520280" cy="371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4866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92696"/>
            <a:ext cx="3600400" cy="1368152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Коршунов,А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Афанасий Филиппович / А. Коршунов . - 1965 . – 97 с. – (ксерокопия).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05"/>
          <a:stretch/>
        </p:blipFill>
        <p:spPr bwMode="auto">
          <a:xfrm>
            <a:off x="5148064" y="548680"/>
            <a:ext cx="3607111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755576" y="2708920"/>
            <a:ext cx="4104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книге подробно излагается жизнь и творчество Афанасия Филипповича, прославленного Православной церковью в лике белорусских святых.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Большое внимание в работе уделено жизни и служению святого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преподобномученика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Афанасия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Пинщине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194534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4680520" cy="1944216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Макарий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Каневский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Архимандрит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Пинский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Овручский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Переяславский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и Черкасский. Чудотворец (1605г.-1678г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.):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Святый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преподобномученик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/  сост. игумен Николай (Почтовый).- Канев , 2008.- 32с.</a:t>
            </a:r>
          </a:p>
        </p:txBody>
      </p:sp>
      <p:pic>
        <p:nvPicPr>
          <p:cNvPr id="4" name="Объект 3" descr="G:\КНИГИ\Без даты\IMG_224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36712"/>
            <a:ext cx="3456384" cy="488909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395536" y="2774411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Макарий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Пинский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один из святых, прославленных на Беларуси, является покровителем города Пинска.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В издании изложено житие святого, его подвижническое служение на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Пинщине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Также в книге размещена молитва святому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преподобномученику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Макарию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игумену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Пинскому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9116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2980" y="2304176"/>
            <a:ext cx="2856960" cy="403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1" descr="G:\КНИГИ\Без даты\IMG_22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155" y="764704"/>
            <a:ext cx="2738825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Рисунок 6" descr="G:\КНИГИ\Без даты\IMG_22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22444"/>
            <a:ext cx="2467477" cy="370121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12842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Чудотворные иконы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Пинщины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132856"/>
            <a:ext cx="2335965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475" y="1412776"/>
            <a:ext cx="2448272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24944"/>
            <a:ext cx="241699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6109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998" y="836712"/>
            <a:ext cx="2724826" cy="4073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88840"/>
            <a:ext cx="2789169" cy="3923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" name="Рисунок 2" descr="G:\для Богович\ИСТОКИ\Лыщанская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2514" y="982442"/>
            <a:ext cx="2982004" cy="431876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426952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620688"/>
            <a:ext cx="8568952" cy="5472607"/>
          </a:xfrm>
        </p:spPr>
        <p:txBody>
          <a:bodyPr>
            <a:normAutofit/>
          </a:bodyPr>
          <a:lstStyle/>
          <a:p>
            <a:pPr algn="just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Духовно-просветительский </a:t>
            </a:r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«Истоки» </a:t>
            </a:r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 создан в центральной городской библиотеке в августе 2010 года на базе сектора краеведения.</a:t>
            </a:r>
            <a:b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В </a:t>
            </a:r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центре соединились два направления – краеведение и духовность, столь необходимые в наше время.</a:t>
            </a:r>
            <a:r>
              <a:rPr lang="ru-RU" sz="3600" dirty="0">
                <a:solidFill>
                  <a:srgbClr val="002060"/>
                </a:solidFill>
              </a:rPr>
              <a:t/>
            </a:r>
            <a:br>
              <a:rPr lang="ru-RU" sz="3600" dirty="0">
                <a:solidFill>
                  <a:srgbClr val="002060"/>
                </a:solidFill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643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1002" y="1196752"/>
            <a:ext cx="353947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908720"/>
            <a:ext cx="42484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Слюнькова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Инесса Николаевна.  Храмы и монастыри Беларуси XIX века в составе Российской империи. Пересоздание наследия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И.Н.Слюнькова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.- М. :  Прогресс-Традиция, 2010.- 616с.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3772" y="2924944"/>
            <a:ext cx="44102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Впервые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представлена картина упразднения и реконструкции сотен католических, униатских и православных монастырей и храмов, а также новое церковное строительство.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  Издание ценно тем, что в нём есть сведения 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пинских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храмах.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  Книга была подарена библиотеке автором. 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20688" y="9925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Интересные издания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314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4248472" cy="157504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Жизнь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молитве и любви. Воспоминания об Архиепископе Брестском и Кобринском Константине (Хомиче) / 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сост.А.К.Хомич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.- СПб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 :  ВВМ, 2011.- 118с. 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92696"/>
            <a:ext cx="3636217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2348879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Книга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 приснопамятном Архиепископе Константине составлена из воспоминаний людей, знавших Владыку многие годы. Воспоминая проникнуты глубоким уважением к любвеобильному Пастырю, а также благодарностью за ту духовную помощь, которую он оказывал всем, обращающимся к нему.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Книга была подарена библиотеке сыном Архиепископа Константина Андреем Константиновичем Хомичем.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5913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5499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53333"/>
            <a:ext cx="3938712" cy="518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18"/>
          <a:stretch/>
        </p:blipFill>
        <p:spPr bwMode="auto">
          <a:xfrm rot="21365182">
            <a:off x="126732" y="903118"/>
            <a:ext cx="5292088" cy="389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9707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79" y="980728"/>
            <a:ext cx="3633687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69269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Лознюха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Тамара.  Дыхание православия :  [стихи] / 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Т.Лознюха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.- Мн. : 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Бонем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2010.- 128с.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8003" y="227687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Тамара 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Лознюха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родилась в д.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Домашицы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Пинщине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автор десяти поэтических сборников.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  Тамара Петровна более 30 лет прикована к постели. вера в Бога даёт ей силы жить и творить.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  В книге «Дыхание православия»  собраны стихотворения духовной тематики. Многие из них посвящены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пинским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храмам, священнослужителям. </a:t>
            </a:r>
          </a:p>
        </p:txBody>
      </p:sp>
    </p:spTree>
    <p:extLst>
      <p:ext uri="{BB962C8B-B14F-4D97-AF65-F5344CB8AC3E}">
        <p14:creationId xmlns:p14="http://schemas.microsoft.com/office/powerpoint/2010/main" xmlns="" val="381584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077" b="2304"/>
          <a:stretch/>
        </p:blipFill>
        <p:spPr bwMode="auto">
          <a:xfrm>
            <a:off x="755576" y="921799"/>
            <a:ext cx="3600400" cy="5201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6081" y="993646"/>
            <a:ext cx="3707457" cy="5164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281" y="0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7135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800" dirty="0" smtClean="0"/>
              <a:t>  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Изучение православных святынь Пинска и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Пинщины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проводится посредством проведения  массовых мероприятий для детей и взрослых:</a:t>
            </a:r>
          </a:p>
          <a:p>
            <a:pPr marL="0" indent="0" algn="just">
              <a:buNone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Цикл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православно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-краеведческих уроков «Православные святыни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Пинщины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>
              <a:buFontTx/>
              <a:buChar char="-"/>
            </a:pP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Православно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-краеведческие чтения «К истокам своим возвращаемся»</a:t>
            </a:r>
          </a:p>
          <a:p>
            <a:pPr algn="just"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Экскурсионный проект «Пинск православный»</a:t>
            </a:r>
          </a:p>
          <a:p>
            <a:pPr algn="just"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Экскурсионный проект «Дорогами православной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Пинщины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702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99" y="188640"/>
            <a:ext cx="7889571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13693" y="5301207"/>
            <a:ext cx="67687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Духовно-краеведческий урок из цикла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«Православные святыни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Пинщины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участием протоирея Георгия Мацкевича</a:t>
            </a:r>
          </a:p>
        </p:txBody>
      </p:sp>
    </p:spTree>
    <p:extLst>
      <p:ext uri="{BB962C8B-B14F-4D97-AF65-F5344CB8AC3E}">
        <p14:creationId xmlns:p14="http://schemas.microsoft.com/office/powerpoint/2010/main" xmlns="" val="160269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68" y="40466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буклетов «Православные святыни Беларуси»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4365" y="3356992"/>
            <a:ext cx="7199635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707" y="980728"/>
            <a:ext cx="5784850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4183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488832" cy="535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8640"/>
            <a:ext cx="82296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7917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3105"/>
            <a:ext cx="3836149" cy="309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332656"/>
            <a:ext cx="4133259" cy="295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4536504" cy="294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68671"/>
            <a:ext cx="3960440" cy="2921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0750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539552" y="404664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24 мая 2011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года, на праздник равноапостольных 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Кирилла и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Мефодия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состоялось официальное открытие  духовно-просветительского центра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e-BY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Истоки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освящением и молебном на начало доброго дела.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6" descr="E:\Вытокі\Вытокі-фота\фото 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97659"/>
            <a:ext cx="4680520" cy="3027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9778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314390" cy="4680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5373216"/>
            <a:ext cx="75339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Первые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православно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-краеведческие чтения </a:t>
            </a:r>
            <a:b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 истокам своим возвращаемся» 2015 г. </a:t>
            </a:r>
          </a:p>
        </p:txBody>
      </p:sp>
    </p:spTree>
    <p:extLst>
      <p:ext uri="{BB962C8B-B14F-4D97-AF65-F5344CB8AC3E}">
        <p14:creationId xmlns:p14="http://schemas.microsoft.com/office/powerpoint/2010/main" xmlns="" val="111791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067822" cy="49976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5644367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Вторые 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православно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-краеведческие чтения</a:t>
            </a:r>
            <a:b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«К истокам своим возвращаемся» 2016 г. </a:t>
            </a:r>
          </a:p>
        </p:txBody>
      </p:sp>
    </p:spTree>
    <p:extLst>
      <p:ext uri="{BB962C8B-B14F-4D97-AF65-F5344CB8AC3E}">
        <p14:creationId xmlns:p14="http://schemas.microsoft.com/office/powerpoint/2010/main" xmlns="" val="129098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576" y="54750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Третьи 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православно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-краеведческие чтения</a:t>
            </a:r>
            <a:b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«К истокам своим возвращаемся» 2017 г.</a:t>
            </a:r>
            <a:b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573780" cy="5522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8687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4524" y="0"/>
            <a:ext cx="9361039" cy="590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5661248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Четвёртые 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православно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-краеведческие чтения «К истокам своим возвращаемся» 2018 г.</a:t>
            </a:r>
          </a:p>
        </p:txBody>
      </p:sp>
    </p:spTree>
    <p:extLst>
      <p:ext uri="{BB962C8B-B14F-4D97-AF65-F5344CB8AC3E}">
        <p14:creationId xmlns:p14="http://schemas.microsoft.com/office/powerpoint/2010/main" xmlns="" val="336703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53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5603590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Пятые  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православно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-краеведческие чтения</a:t>
            </a:r>
            <a:b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«К истокам своим возвращаемся» 2019 г.</a:t>
            </a:r>
          </a:p>
        </p:txBody>
      </p:sp>
    </p:spTree>
    <p:extLst>
      <p:ext uri="{BB962C8B-B14F-4D97-AF65-F5344CB8AC3E}">
        <p14:creationId xmlns:p14="http://schemas.microsoft.com/office/powerpoint/2010/main" xmlns="" val="300670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560" y="188640"/>
            <a:ext cx="2751513" cy="3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5901" y="1556792"/>
            <a:ext cx="2789816" cy="394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76872"/>
            <a:ext cx="2770481" cy="391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6349"/>
            <a:ext cx="7293496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1001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9"/>
            <a:ext cx="7704856" cy="577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45224"/>
            <a:ext cx="83820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2030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2382" y="0"/>
            <a:ext cx="7485387" cy="253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9268" y="548680"/>
            <a:ext cx="1728192" cy="2016230"/>
          </a:xfrm>
          <a:prstGeom prst="rect">
            <a:avLst/>
          </a:prstGeom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048" y="2604810"/>
            <a:ext cx="7834313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29" y="5512370"/>
            <a:ext cx="841375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4836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532" y="116632"/>
            <a:ext cx="8424936" cy="579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5711825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5352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5048"/>
            <a:ext cx="80660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662" y="601397"/>
            <a:ext cx="4633362" cy="345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9899" y="789188"/>
            <a:ext cx="3892665" cy="2855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677" y="3645024"/>
            <a:ext cx="4633913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31581"/>
            <a:ext cx="3960440" cy="280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3675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Открытие центра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2" descr="E:\ФОТО\открытие\молебен перед освящением центр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30473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55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404664"/>
            <a:ext cx="3816424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Экскурсия на городское кладбище по ул. Спокойной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008" y="0"/>
            <a:ext cx="4807844" cy="360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819" y="2745878"/>
            <a:ext cx="6120680" cy="408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4251" y="5805264"/>
            <a:ext cx="2753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Экскурсия в городской парк культуры и отдыха </a:t>
            </a:r>
          </a:p>
        </p:txBody>
      </p:sp>
    </p:spTree>
    <p:extLst>
      <p:ext uri="{BB962C8B-B14F-4D97-AF65-F5344CB8AC3E}">
        <p14:creationId xmlns:p14="http://schemas.microsoft.com/office/powerpoint/2010/main" xmlns="" val="317459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11" y="5085184"/>
            <a:ext cx="3250704" cy="114300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Храм Рождества Пресвятой Богородицы на территории  городского парка 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16111"/>
            <a:ext cx="5184578" cy="354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483" y="260648"/>
            <a:ext cx="302433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0143"/>
            <a:ext cx="4557584" cy="303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9562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908" y="260648"/>
            <a:ext cx="4224469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3380"/>
            <a:ext cx="4162755" cy="624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7879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4522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Свято-Варваринском соборе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016" y="260648"/>
            <a:ext cx="8856984" cy="5584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8504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94116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Соборе Воскресения Словущего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880368" cy="385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3201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373216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домовом храме в честь архидьякона Стефана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181216" cy="5127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628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Свято-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Феодоровском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соборе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8042188" cy="536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1026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71500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библиотеке Свято-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Феодоровского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собора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16923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9197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4522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храме в честь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Макария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игумена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Пинского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2102"/>
            <a:ext cx="7632848" cy="508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9541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51723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приходе храма Рождества Пресвятой Богородицы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572" y="116632"/>
            <a:ext cx="788487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6158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E:\ФОТО\открытие\на открытии ДПЦ Исток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87580" cy="601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0288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22920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приходе храма в честь цесаревича Алексия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5758" y="260978"/>
            <a:ext cx="7804458" cy="511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1937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610816" cy="548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5903892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приходе храма в честь святых благоверных князей Петра и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Февронии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880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«Узнай свою епархию» 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(совместно с гимназией №2)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    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организован по благословению иерея  Александр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Сыцевича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настоятеля храма святых благоверных князей Петра и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Февронии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Маршруты экскурсий разрабатываем совместно с психологом гимназии №2 Свириденко Анной Анатольевной.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Участники клуба «Благовест» путешествовали по храмам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Пинского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Ивановского,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Лунинецкого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Ганцевичского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Ляховичского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Барановичского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Ивацевичского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благочиний.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68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287" y="0"/>
            <a:ext cx="7907426" cy="606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5711824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1644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176464" cy="329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6632"/>
            <a:ext cx="4536504" cy="334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65004"/>
            <a:ext cx="4824536" cy="3392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 rot="20258401">
            <a:off x="-123108" y="4131658"/>
            <a:ext cx="2408372" cy="115643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храмах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Пинского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района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119308"/>
            <a:ext cx="2120900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960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3647" y="144463"/>
            <a:ext cx="2804840" cy="27931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0762418">
            <a:off x="829724" y="1774477"/>
            <a:ext cx="5499681" cy="2326230"/>
          </a:xfrm>
        </p:spPr>
        <p:txBody>
          <a:bodyPr/>
          <a:lstStyle/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Благодарю за внимание! 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Будем рады видеть всех  желающих на </a:t>
            </a:r>
            <a:r>
              <a:rPr lang="ru-RU" sz="2800" b="1" dirty="0" err="1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Пинщине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!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463"/>
            <a:ext cx="3240360" cy="25694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48256"/>
            <a:ext cx="4661873" cy="31097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https://ic.pics.livejournal.com/griviseer/42705678/3644/3644_6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5387" y="2920711"/>
            <a:ext cx="2921360" cy="38951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162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сегодняшний день фонд православной литературы составляет более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000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экземпляров 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40768"/>
            <a:ext cx="3857964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9110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71500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Книжная экспозиция </a:t>
            </a:r>
            <a:b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 Православные святыни </a:t>
            </a:r>
            <a:r>
              <a:rPr lang="ru-R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Пинщины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6696744" cy="5022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6431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Систематизация литературы </a:t>
            </a:r>
          </a:p>
          <a:p>
            <a:pPr algn="ctr"/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 истории  Православия на Пинщине: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8713" y="1600200"/>
            <a:ext cx="714657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3971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97"/>
          <a:stretch/>
        </p:blipFill>
        <p:spPr bwMode="auto">
          <a:xfrm>
            <a:off x="5076056" y="595315"/>
            <a:ext cx="3888432" cy="5736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220309" y="59745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История 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Пинской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епархии: 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курсовое</a:t>
            </a:r>
            <a:b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сочинение студента IV курса диакона</a:t>
            </a:r>
            <a:b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Павла Раины / Ленинградская</a:t>
            </a:r>
            <a:b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Православная Духовная Академия.-Ленинград, 1956.- 387 с.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256490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Курсовая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работа  диакона Павла Раины посвящена  истории древней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Пинской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епархии. Материал подается в контексте общего развития нашего региона и адресован всем, кто интересуется историей Пинска и его окрестностей. Книга была передана в дар центральной библиотеке от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Пинского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епархиального управления и лично от епископа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Пинского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Лунинецкого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Стефана. </a:t>
            </a:r>
          </a:p>
        </p:txBody>
      </p:sp>
    </p:spTree>
    <p:extLst>
      <p:ext uri="{BB962C8B-B14F-4D97-AF65-F5344CB8AC3E}">
        <p14:creationId xmlns:p14="http://schemas.microsoft.com/office/powerpoint/2010/main" xmlns="" val="407762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1017</Words>
  <Application>Microsoft Office PowerPoint</Application>
  <PresentationFormat>Экран (4:3)</PresentationFormat>
  <Paragraphs>88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ГУК «Пинская городская централизованная  библиотечная система» Центральная городская библиотека  Духовно-просветительский  центр «Истоки»  </vt:lpstr>
      <vt:lpstr>         Духовно-просветительский центр «Истоки» был создан в центральной городской библиотеке в августе 2010 года на базе сектора краеведения.         В центре соединились два направления – краеведение и духовность, столь необходимые в наше время. </vt:lpstr>
      <vt:lpstr>Слайд 3</vt:lpstr>
      <vt:lpstr>Открытие центра</vt:lpstr>
      <vt:lpstr>Слайд 5</vt:lpstr>
      <vt:lpstr>На сегодняшний день фонд православной литературы составляет более 6000 экземпляров </vt:lpstr>
      <vt:lpstr>Книжная экспозиция  « Православные святыни Пинщины» </vt:lpstr>
      <vt:lpstr>Систематизация литературы  об истории  Православия на Пинщине:</vt:lpstr>
      <vt:lpstr>Слайд 9</vt:lpstr>
      <vt:lpstr>Слайд 10</vt:lpstr>
      <vt:lpstr>         Василий (Костюк), иеродиакон.  История Полесской Епархии (1922 - 1944гг.) /  Иеродиакон Василий (Костюк).- Брест :  Брестская облтипография, 1999.- 152 с. </vt:lpstr>
      <vt:lpstr>     Мосейчук, В. История Пинского Свято-Успенского Лещинского монастыря / Виктор Мосейчук. - Сергиев Посад : Патриарший издательско-полиграфический центр, 2002. – 109 с.</vt:lpstr>
      <vt:lpstr>       Козловский, Николай Григорьевич, Ильенков, Вячеслав    Леонидович.  Утраченные храмы Пинщины :  Памятники христианской культовой архитектуры ХV11-ХХвв.- Пинск :  Издание ред.газеты "Пiнскi веснiк", 2000.- Комп. из 14 открыток  </vt:lpstr>
      <vt:lpstr>Cвятые  покровители Пинска и Полесского края </vt:lpstr>
      <vt:lpstr>     Коршунов,А. Афанасий Филиппович / А. Коршунов . - 1965 . – 97 с. – (ксерокопия).</vt:lpstr>
      <vt:lpstr>      Макарий Каневский. Архимандрит Пинский, Овручский, Переяславский и Черкасский. Чудотворец (1605г.-1678г.): Святый преподобномученик /  сост. игумен Николай (Почтовый).- Канев , 2008.- 32с.</vt:lpstr>
      <vt:lpstr>Слайд 17</vt:lpstr>
      <vt:lpstr>Чудотворные иконы Пинщины</vt:lpstr>
      <vt:lpstr>Слайд 19</vt:lpstr>
      <vt:lpstr>Интересные издания</vt:lpstr>
      <vt:lpstr>       Жизнь в молитве и любви. Воспоминания об Архиепископе Брестском и Кобринском Константине (Хомиче) /  сост.А.К.Хомич.- СПб. :  ВВМ, 2011.- 118с. </vt:lpstr>
      <vt:lpstr>Слайд 22</vt:lpstr>
      <vt:lpstr>Слайд 23</vt:lpstr>
      <vt:lpstr>Слайд 24</vt:lpstr>
      <vt:lpstr>Слайд 25</vt:lpstr>
      <vt:lpstr>Слайд 26</vt:lpstr>
      <vt:lpstr>Конкурс буклетов «Православные святыни Беларуси» </vt:lpstr>
      <vt:lpstr>Слайд 28</vt:lpstr>
      <vt:lpstr>Слайд 29</vt:lpstr>
      <vt:lpstr>Слайд 30</vt:lpstr>
      <vt:lpstr>Слайд 31</vt:lpstr>
      <vt:lpstr>Третьи  православно-краеведческие чтения  «К истокам своим возвращаемся» 2017 г. 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Экскурсия на городское кладбище по ул. Спокойной</vt:lpstr>
      <vt:lpstr>Храм Рождества Пресвятой Богородицы на территории  городского парка </vt:lpstr>
      <vt:lpstr>Слайд 42</vt:lpstr>
      <vt:lpstr>В Свято-Варваринском соборе </vt:lpstr>
      <vt:lpstr>В Соборе Воскресения Словущего </vt:lpstr>
      <vt:lpstr>В домовом храме в честь архидьякона Стефана</vt:lpstr>
      <vt:lpstr>В Свято-Феодоровском соборе </vt:lpstr>
      <vt:lpstr>В библиотеке Свято-Феодоровского собора</vt:lpstr>
      <vt:lpstr>В храме в честь Макария, игумена Пинского </vt:lpstr>
      <vt:lpstr>На приходе храма Рождества Пресвятой Богородицы</vt:lpstr>
      <vt:lpstr>На приходе храма в честь цесаревича Алексия</vt:lpstr>
      <vt:lpstr>Слайд 51</vt:lpstr>
      <vt:lpstr>Проект «Узнай свою епархию»  (совместно с гимназией №2)</vt:lpstr>
      <vt:lpstr>Слайд 53</vt:lpstr>
      <vt:lpstr> В храмах Пинского района</vt:lpstr>
      <vt:lpstr>Слайд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Kraevedenie</dc:creator>
  <cp:lastModifiedBy>User</cp:lastModifiedBy>
  <cp:revision>39</cp:revision>
  <dcterms:created xsi:type="dcterms:W3CDTF">2021-02-22T12:16:43Z</dcterms:created>
  <dcterms:modified xsi:type="dcterms:W3CDTF">2021-03-07T06:38:02Z</dcterms:modified>
</cp:coreProperties>
</file>