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4" r:id="rId8"/>
    <p:sldId id="269" r:id="rId9"/>
    <p:sldId id="267" r:id="rId10"/>
    <p:sldId id="266" r:id="rId11"/>
    <p:sldId id="265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2765DD-FD20-4CD0-92B7-F586E50E677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1AAABE-8144-4621-A2EE-2F579C18CBED}">
      <dgm:prSet phldrT="[Текст]" custT="1"/>
      <dgm:spPr/>
      <dgm:t>
        <a:bodyPr/>
        <a:lstStyle/>
        <a:p>
          <a:r>
            <a:rPr lang="ru-RU" sz="1800" dirty="0" smtClean="0">
              <a:latin typeface="Franklin Gothic Medium Cond" panose="020B0606030402020204" pitchFamily="34" charset="0"/>
            </a:rPr>
            <a:t>Добровольский сельский совет</a:t>
          </a:r>
          <a:endParaRPr lang="ru-RU" sz="1800" dirty="0">
            <a:latin typeface="Franklin Gothic Medium Cond" panose="020B0606030402020204" pitchFamily="34" charset="0"/>
          </a:endParaRPr>
        </a:p>
      </dgm:t>
    </dgm:pt>
    <dgm:pt modelId="{87159BA6-2349-41EC-A6FC-52DBC47833BA}" type="parTrans" cxnId="{ECC8EFF2-B65C-4EB3-BCFF-07C53996A847}">
      <dgm:prSet/>
      <dgm:spPr/>
      <dgm:t>
        <a:bodyPr/>
        <a:lstStyle/>
        <a:p>
          <a:endParaRPr lang="ru-RU"/>
        </a:p>
      </dgm:t>
    </dgm:pt>
    <dgm:pt modelId="{07E48A2A-944D-4E36-B1D2-B513F483AADA}" type="sibTrans" cxnId="{ECC8EFF2-B65C-4EB3-BCFF-07C53996A847}">
      <dgm:prSet custT="1"/>
      <dgm:spPr/>
      <dgm:t>
        <a:bodyPr/>
        <a:lstStyle/>
        <a:p>
          <a:r>
            <a:rPr lang="ru-RU" sz="1800" b="0" dirty="0" smtClean="0">
              <a:latin typeface="Franklin Gothic Medium Cond" panose="020B0606030402020204" pitchFamily="34" charset="0"/>
              <a:ea typeface="Batang" panose="02030600000101010101" pitchFamily="18" charset="-127"/>
            </a:rPr>
            <a:t>Добровольский сельский филиал-клуб</a:t>
          </a:r>
          <a:endParaRPr lang="ru-RU" sz="1800" b="0" dirty="0">
            <a:latin typeface="Franklin Gothic Medium Cond" panose="020B0606030402020204" pitchFamily="34" charset="0"/>
            <a:ea typeface="Batang" panose="02030600000101010101" pitchFamily="18" charset="-127"/>
          </a:endParaRPr>
        </a:p>
      </dgm:t>
    </dgm:pt>
    <dgm:pt modelId="{829C3ABB-4120-4BBD-B12A-1C83B9FBC814}">
      <dgm:prSet phldrT="[Текст]" custT="1"/>
      <dgm:spPr/>
      <dgm:t>
        <a:bodyPr/>
        <a:lstStyle/>
        <a:p>
          <a:r>
            <a:rPr lang="ru-RU" sz="2000" b="1" dirty="0" smtClean="0">
              <a:latin typeface="Franklin Gothic Medium Cond" panose="020B0606030402020204" pitchFamily="34" charset="0"/>
              <a:ea typeface="Batang" panose="02030600000101010101" pitchFamily="18" charset="-127"/>
            </a:rPr>
            <a:t>Интегрированная библиотека</a:t>
          </a:r>
          <a:endParaRPr lang="ru-RU" sz="2000" b="1" dirty="0">
            <a:latin typeface="Franklin Gothic Medium Cond" panose="020B0606030402020204" pitchFamily="34" charset="0"/>
            <a:ea typeface="Batang" panose="02030600000101010101" pitchFamily="18" charset="-127"/>
          </a:endParaRPr>
        </a:p>
      </dgm:t>
    </dgm:pt>
    <dgm:pt modelId="{08D6DDB7-DBA4-42D4-90B5-CDD731673B5D}" type="parTrans" cxnId="{14B5E889-73F6-4DF7-B098-2B50D9B47AC3}">
      <dgm:prSet/>
      <dgm:spPr/>
      <dgm:t>
        <a:bodyPr/>
        <a:lstStyle/>
        <a:p>
          <a:endParaRPr lang="ru-RU"/>
        </a:p>
      </dgm:t>
    </dgm:pt>
    <dgm:pt modelId="{FC20117A-0115-4A28-BE11-BCE93BEAA4FE}" type="sibTrans" cxnId="{14B5E889-73F6-4DF7-B098-2B50D9B47AC3}">
      <dgm:prSet/>
      <dgm:spPr/>
      <dgm:t>
        <a:bodyPr/>
        <a:lstStyle/>
        <a:p>
          <a:r>
            <a:rPr lang="ru-RU" dirty="0" smtClean="0">
              <a:latin typeface="Franklin Gothic Medium Cond" panose="020B0606030402020204" pitchFamily="34" charset="0"/>
            </a:rPr>
            <a:t>Добровольская Свято-Успенская церковь</a:t>
          </a:r>
          <a:endParaRPr lang="ru-RU" dirty="0">
            <a:latin typeface="Franklin Gothic Medium Cond" panose="020B0606030402020204" pitchFamily="34" charset="0"/>
          </a:endParaRPr>
        </a:p>
      </dgm:t>
    </dgm:pt>
    <dgm:pt modelId="{C06C3D5B-68BE-46A7-AEAC-A939A300F3C0}" type="pres">
      <dgm:prSet presAssocID="{3E2765DD-FD20-4CD0-92B7-F586E50E677B}" presName="Name0" presStyleCnt="0">
        <dgm:presLayoutVars>
          <dgm:chMax/>
          <dgm:chPref/>
          <dgm:dir/>
          <dgm:animLvl val="lvl"/>
        </dgm:presLayoutVars>
      </dgm:prSet>
      <dgm:spPr/>
    </dgm:pt>
    <dgm:pt modelId="{5C9BA725-E32F-43BC-9239-0617AAF79B30}" type="pres">
      <dgm:prSet presAssocID="{031AAABE-8144-4621-A2EE-2F579C18CBED}" presName="composite" presStyleCnt="0"/>
      <dgm:spPr/>
    </dgm:pt>
    <dgm:pt modelId="{9F57CEE4-DB9A-4BA1-BEE5-587E99C206ED}" type="pres">
      <dgm:prSet presAssocID="{031AAABE-8144-4621-A2EE-2F579C18CBED}" presName="Parent1" presStyleLbl="node1" presStyleIdx="0" presStyleCnt="4" custScaleX="141540" custScaleY="113898" custLinFactY="14093" custLinFactNeighborX="-23530" custLinFactNeighborY="100000">
        <dgm:presLayoutVars>
          <dgm:chMax val="1"/>
          <dgm:chPref val="1"/>
          <dgm:bulletEnabled val="1"/>
        </dgm:presLayoutVars>
      </dgm:prSet>
      <dgm:spPr/>
    </dgm:pt>
    <dgm:pt modelId="{50251DF6-2612-4F88-9B25-78F05A5573DB}" type="pres">
      <dgm:prSet presAssocID="{031AAABE-8144-4621-A2EE-2F579C18CBED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9B16C-1FA5-4BED-9977-DFC7CB377AE7}" type="pres">
      <dgm:prSet presAssocID="{031AAABE-8144-4621-A2EE-2F579C18CBED}" presName="BalanceSpacing" presStyleCnt="0"/>
      <dgm:spPr/>
    </dgm:pt>
    <dgm:pt modelId="{7AD80F5C-71CE-4269-951C-BB9E194A870D}" type="pres">
      <dgm:prSet presAssocID="{031AAABE-8144-4621-A2EE-2F579C18CBED}" presName="BalanceSpacing1" presStyleCnt="0"/>
      <dgm:spPr/>
    </dgm:pt>
    <dgm:pt modelId="{43599475-1AA6-49C6-936D-54BD8EBDB1A4}" type="pres">
      <dgm:prSet presAssocID="{07E48A2A-944D-4E36-B1D2-B513F483AADA}" presName="Accent1Text" presStyleLbl="node1" presStyleIdx="1" presStyleCnt="4" custScaleX="115973" custScaleY="124350" custLinFactNeighborX="-72267" custLinFactNeighborY="87359"/>
      <dgm:spPr/>
    </dgm:pt>
    <dgm:pt modelId="{A048A340-0355-4BFA-B02F-73AA151BA556}" type="pres">
      <dgm:prSet presAssocID="{07E48A2A-944D-4E36-B1D2-B513F483AADA}" presName="spaceBetweenRectangles" presStyleCnt="0"/>
      <dgm:spPr/>
    </dgm:pt>
    <dgm:pt modelId="{5E970FAD-EE4D-4857-9572-9D59C001421B}" type="pres">
      <dgm:prSet presAssocID="{829C3ABB-4120-4BBD-B12A-1C83B9FBC814}" presName="composite" presStyleCnt="0"/>
      <dgm:spPr/>
    </dgm:pt>
    <dgm:pt modelId="{35819CF2-EA84-4F28-8B2F-E0714A77803D}" type="pres">
      <dgm:prSet presAssocID="{829C3ABB-4120-4BBD-B12A-1C83B9FBC814}" presName="Parent1" presStyleLbl="node1" presStyleIdx="2" presStyleCnt="4" custScaleX="182520" custLinFactY="-64739" custLinFactNeighborX="20995" custLinFactNeighborY="-100000">
        <dgm:presLayoutVars>
          <dgm:chMax val="1"/>
          <dgm:chPref val="1"/>
          <dgm:bulletEnabled val="1"/>
        </dgm:presLayoutVars>
      </dgm:prSet>
      <dgm:spPr/>
    </dgm:pt>
    <dgm:pt modelId="{2CEDB540-310C-4AD8-8721-55E8067B1DF2}" type="pres">
      <dgm:prSet presAssocID="{829C3ABB-4120-4BBD-B12A-1C83B9FBC814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FDCB4-4472-4C02-87C5-58FEF3A64628}" type="pres">
      <dgm:prSet presAssocID="{829C3ABB-4120-4BBD-B12A-1C83B9FBC814}" presName="BalanceSpacing" presStyleCnt="0"/>
      <dgm:spPr/>
    </dgm:pt>
    <dgm:pt modelId="{E9F85EF0-FD45-4F25-BBA7-32D5E160322E}" type="pres">
      <dgm:prSet presAssocID="{829C3ABB-4120-4BBD-B12A-1C83B9FBC814}" presName="BalanceSpacing1" presStyleCnt="0"/>
      <dgm:spPr/>
    </dgm:pt>
    <dgm:pt modelId="{43129C29-CE22-47CF-9528-4C48260D071A}" type="pres">
      <dgm:prSet presAssocID="{FC20117A-0115-4A28-BE11-BCE93BEAA4FE}" presName="Accent1Text" presStyleLbl="node1" presStyleIdx="3" presStyleCnt="4" custScaleX="119800" custLinFactNeighborX="65703" custLinFactNeighborY="-2070"/>
      <dgm:spPr/>
    </dgm:pt>
  </dgm:ptLst>
  <dgm:cxnLst>
    <dgm:cxn modelId="{C205A5D9-F03A-4735-A814-75D200FA69E3}" type="presOf" srcId="{3E2765DD-FD20-4CD0-92B7-F586E50E677B}" destId="{C06C3D5B-68BE-46A7-AEAC-A939A300F3C0}" srcOrd="0" destOrd="0" presId="urn:microsoft.com/office/officeart/2008/layout/AlternatingHexagons"/>
    <dgm:cxn modelId="{100B407E-8AD7-4196-A577-FD9DA5862F4E}" type="presOf" srcId="{07E48A2A-944D-4E36-B1D2-B513F483AADA}" destId="{43599475-1AA6-49C6-936D-54BD8EBDB1A4}" srcOrd="0" destOrd="0" presId="urn:microsoft.com/office/officeart/2008/layout/AlternatingHexagons"/>
    <dgm:cxn modelId="{F0D12A6D-736F-4261-B459-C5ADE53CDF96}" type="presOf" srcId="{031AAABE-8144-4621-A2EE-2F579C18CBED}" destId="{9F57CEE4-DB9A-4BA1-BEE5-587E99C206ED}" srcOrd="0" destOrd="0" presId="urn:microsoft.com/office/officeart/2008/layout/AlternatingHexagons"/>
    <dgm:cxn modelId="{1833D5AC-5469-4058-90FF-2FFA33438E79}" type="presOf" srcId="{FC20117A-0115-4A28-BE11-BCE93BEAA4FE}" destId="{43129C29-CE22-47CF-9528-4C48260D071A}" srcOrd="0" destOrd="0" presId="urn:microsoft.com/office/officeart/2008/layout/AlternatingHexagons"/>
    <dgm:cxn modelId="{14B5E889-73F6-4DF7-B098-2B50D9B47AC3}" srcId="{3E2765DD-FD20-4CD0-92B7-F586E50E677B}" destId="{829C3ABB-4120-4BBD-B12A-1C83B9FBC814}" srcOrd="1" destOrd="0" parTransId="{08D6DDB7-DBA4-42D4-90B5-CDD731673B5D}" sibTransId="{FC20117A-0115-4A28-BE11-BCE93BEAA4FE}"/>
    <dgm:cxn modelId="{ECC8EFF2-B65C-4EB3-BCFF-07C53996A847}" srcId="{3E2765DD-FD20-4CD0-92B7-F586E50E677B}" destId="{031AAABE-8144-4621-A2EE-2F579C18CBED}" srcOrd="0" destOrd="0" parTransId="{87159BA6-2349-41EC-A6FC-52DBC47833BA}" sibTransId="{07E48A2A-944D-4E36-B1D2-B513F483AADA}"/>
    <dgm:cxn modelId="{921D0B2C-0C01-4775-BAA1-DE1982CC150A}" type="presOf" srcId="{829C3ABB-4120-4BBD-B12A-1C83B9FBC814}" destId="{35819CF2-EA84-4F28-8B2F-E0714A77803D}" srcOrd="0" destOrd="0" presId="urn:microsoft.com/office/officeart/2008/layout/AlternatingHexagons"/>
    <dgm:cxn modelId="{47D67B24-BFEE-43E6-8107-0C16D1F1CE90}" type="presParOf" srcId="{C06C3D5B-68BE-46A7-AEAC-A939A300F3C0}" destId="{5C9BA725-E32F-43BC-9239-0617AAF79B30}" srcOrd="0" destOrd="0" presId="urn:microsoft.com/office/officeart/2008/layout/AlternatingHexagons"/>
    <dgm:cxn modelId="{A03E4D4C-803E-40E0-A797-9739846FF59B}" type="presParOf" srcId="{5C9BA725-E32F-43BC-9239-0617AAF79B30}" destId="{9F57CEE4-DB9A-4BA1-BEE5-587E99C206ED}" srcOrd="0" destOrd="0" presId="urn:microsoft.com/office/officeart/2008/layout/AlternatingHexagons"/>
    <dgm:cxn modelId="{8B347115-743F-49A7-A281-B6B973D75F59}" type="presParOf" srcId="{5C9BA725-E32F-43BC-9239-0617AAF79B30}" destId="{50251DF6-2612-4F88-9B25-78F05A5573DB}" srcOrd="1" destOrd="0" presId="urn:microsoft.com/office/officeart/2008/layout/AlternatingHexagons"/>
    <dgm:cxn modelId="{DA107D9C-FE53-4210-A2A1-EFE6D20CCE7B}" type="presParOf" srcId="{5C9BA725-E32F-43BC-9239-0617AAF79B30}" destId="{9769B16C-1FA5-4BED-9977-DFC7CB377AE7}" srcOrd="2" destOrd="0" presId="urn:microsoft.com/office/officeart/2008/layout/AlternatingHexagons"/>
    <dgm:cxn modelId="{6564A05B-2AB1-40DC-BF63-1FE2B06AE16A}" type="presParOf" srcId="{5C9BA725-E32F-43BC-9239-0617AAF79B30}" destId="{7AD80F5C-71CE-4269-951C-BB9E194A870D}" srcOrd="3" destOrd="0" presId="urn:microsoft.com/office/officeart/2008/layout/AlternatingHexagons"/>
    <dgm:cxn modelId="{D4F6CBAF-8454-4997-AD89-43CE59F8F711}" type="presParOf" srcId="{5C9BA725-E32F-43BC-9239-0617AAF79B30}" destId="{43599475-1AA6-49C6-936D-54BD8EBDB1A4}" srcOrd="4" destOrd="0" presId="urn:microsoft.com/office/officeart/2008/layout/AlternatingHexagons"/>
    <dgm:cxn modelId="{D243B47D-184E-4D45-AA18-A744D0B9A010}" type="presParOf" srcId="{C06C3D5B-68BE-46A7-AEAC-A939A300F3C0}" destId="{A048A340-0355-4BFA-B02F-73AA151BA556}" srcOrd="1" destOrd="0" presId="urn:microsoft.com/office/officeart/2008/layout/AlternatingHexagons"/>
    <dgm:cxn modelId="{162C8B1D-8EC5-4AAE-AACA-324002D3C3BB}" type="presParOf" srcId="{C06C3D5B-68BE-46A7-AEAC-A939A300F3C0}" destId="{5E970FAD-EE4D-4857-9572-9D59C001421B}" srcOrd="2" destOrd="0" presId="urn:microsoft.com/office/officeart/2008/layout/AlternatingHexagons"/>
    <dgm:cxn modelId="{AB7071C4-7AF2-4415-95E5-7D4CFA942937}" type="presParOf" srcId="{5E970FAD-EE4D-4857-9572-9D59C001421B}" destId="{35819CF2-EA84-4F28-8B2F-E0714A77803D}" srcOrd="0" destOrd="0" presId="urn:microsoft.com/office/officeart/2008/layout/AlternatingHexagons"/>
    <dgm:cxn modelId="{D5DE076B-5EDF-4EBB-96E6-FEF756958F93}" type="presParOf" srcId="{5E970FAD-EE4D-4857-9572-9D59C001421B}" destId="{2CEDB540-310C-4AD8-8721-55E8067B1DF2}" srcOrd="1" destOrd="0" presId="urn:microsoft.com/office/officeart/2008/layout/AlternatingHexagons"/>
    <dgm:cxn modelId="{2D195E84-A100-4B77-AAD6-1D524CF9F311}" type="presParOf" srcId="{5E970FAD-EE4D-4857-9572-9D59C001421B}" destId="{C7FFDCB4-4472-4C02-87C5-58FEF3A64628}" srcOrd="2" destOrd="0" presId="urn:microsoft.com/office/officeart/2008/layout/AlternatingHexagons"/>
    <dgm:cxn modelId="{38847E8F-1132-4777-AC86-93E09B6894E9}" type="presParOf" srcId="{5E970FAD-EE4D-4857-9572-9D59C001421B}" destId="{E9F85EF0-FD45-4F25-BBA7-32D5E160322E}" srcOrd="3" destOrd="0" presId="urn:microsoft.com/office/officeart/2008/layout/AlternatingHexagons"/>
    <dgm:cxn modelId="{7D04710E-87CA-4DA5-A2A0-4B56DC2D4F03}" type="presParOf" srcId="{5E970FAD-EE4D-4857-9572-9D59C001421B}" destId="{43129C29-CE22-47CF-9528-4C48260D071A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7CEE4-DB9A-4BA1-BEE5-587E99C206ED}">
      <dsp:nvSpPr>
        <dsp:cNvPr id="0" name=""/>
        <dsp:cNvSpPr/>
      </dsp:nvSpPr>
      <dsp:spPr>
        <a:xfrm rot="5400000">
          <a:off x="2588578" y="3033525"/>
          <a:ext cx="2358372" cy="254973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 Cond" panose="020B0606030402020204" pitchFamily="34" charset="0"/>
            </a:rPr>
            <a:t>Добровольский сельский совет</a:t>
          </a:r>
          <a:endParaRPr lang="ru-RU" sz="1800" kern="1200" dirty="0">
            <a:latin typeface="Franklin Gothic Medium Cond" panose="020B0606030402020204" pitchFamily="34" charset="0"/>
          </a:endParaRPr>
        </a:p>
      </dsp:txBody>
      <dsp:txXfrm rot="-5400000">
        <a:off x="2917853" y="3522268"/>
        <a:ext cx="1699822" cy="1572248"/>
      </dsp:txXfrm>
    </dsp:sp>
    <dsp:sp modelId="{50251DF6-2612-4F88-9B25-78F05A5573DB}">
      <dsp:nvSpPr>
        <dsp:cNvPr id="0" name=""/>
        <dsp:cNvSpPr/>
      </dsp:nvSpPr>
      <dsp:spPr>
        <a:xfrm>
          <a:off x="5147014" y="1324802"/>
          <a:ext cx="2310790" cy="12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99475-1AA6-49C6-936D-54BD8EBDB1A4}">
      <dsp:nvSpPr>
        <dsp:cNvPr id="0" name=""/>
        <dsp:cNvSpPr/>
      </dsp:nvSpPr>
      <dsp:spPr>
        <a:xfrm rot="5400000">
          <a:off x="-242814" y="2710256"/>
          <a:ext cx="2574791" cy="208916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Franklin Gothic Medium Cond" panose="020B0606030402020204" pitchFamily="34" charset="0"/>
              <a:ea typeface="Batang" panose="02030600000101010101" pitchFamily="18" charset="-127"/>
            </a:rPr>
            <a:t>Добровольский сельский филиал-клуб</a:t>
          </a:r>
          <a:endParaRPr lang="ru-RU" sz="1800" b="0" kern="1200" dirty="0">
            <a:latin typeface="Franklin Gothic Medium Cond" panose="020B0606030402020204" pitchFamily="34" charset="0"/>
            <a:ea typeface="Batang" panose="02030600000101010101" pitchFamily="18" charset="-127"/>
          </a:endParaRPr>
        </a:p>
      </dsp:txBody>
      <dsp:txXfrm rot="-5400000">
        <a:off x="315358" y="2856105"/>
        <a:ext cx="1458447" cy="1797465"/>
      </dsp:txXfrm>
    </dsp:sp>
    <dsp:sp modelId="{35819CF2-EA84-4F28-8B2F-E0714A77803D}">
      <dsp:nvSpPr>
        <dsp:cNvPr id="0" name=""/>
        <dsp:cNvSpPr/>
      </dsp:nvSpPr>
      <dsp:spPr>
        <a:xfrm rot="5400000">
          <a:off x="2558052" y="-608677"/>
          <a:ext cx="2070600" cy="328795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Franklin Gothic Medium Cond" panose="020B0606030402020204" pitchFamily="34" charset="0"/>
              <a:ea typeface="Batang" panose="02030600000101010101" pitchFamily="18" charset="-127"/>
            </a:rPr>
            <a:t>Интегрированная библиотека</a:t>
          </a:r>
          <a:endParaRPr lang="ru-RU" sz="2000" b="1" kern="1200" dirty="0">
            <a:latin typeface="Franklin Gothic Medium Cond" panose="020B0606030402020204" pitchFamily="34" charset="0"/>
            <a:ea typeface="Batang" panose="02030600000101010101" pitchFamily="18" charset="-127"/>
          </a:endParaRPr>
        </a:p>
      </dsp:txBody>
      <dsp:txXfrm rot="-5400000">
        <a:off x="2497367" y="345101"/>
        <a:ext cx="2191970" cy="1380400"/>
      </dsp:txXfrm>
    </dsp:sp>
    <dsp:sp modelId="{2CEDB540-310C-4AD8-8721-55E8067B1DF2}">
      <dsp:nvSpPr>
        <dsp:cNvPr id="0" name=""/>
        <dsp:cNvSpPr/>
      </dsp:nvSpPr>
      <dsp:spPr>
        <a:xfrm>
          <a:off x="3643" y="3334423"/>
          <a:ext cx="2236248" cy="1242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29C29-CE22-47CF-9528-4C48260D071A}">
      <dsp:nvSpPr>
        <dsp:cNvPr id="0" name=""/>
        <dsp:cNvSpPr/>
      </dsp:nvSpPr>
      <dsp:spPr>
        <a:xfrm rot="5400000">
          <a:off x="5308968" y="2833689"/>
          <a:ext cx="2070600" cy="215810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Franklin Gothic Medium Cond" panose="020B0606030402020204" pitchFamily="34" charset="0"/>
            </a:rPr>
            <a:t>Добровольская Свято-Успенская церковь</a:t>
          </a:r>
          <a:endParaRPr lang="ru-RU" sz="1800" kern="1200" dirty="0">
            <a:latin typeface="Franklin Gothic Medium Cond" panose="020B0606030402020204" pitchFamily="34" charset="0"/>
          </a:endParaRPr>
        </a:p>
      </dsp:txBody>
      <dsp:txXfrm rot="-5400000">
        <a:off x="5624901" y="3222540"/>
        <a:ext cx="1438735" cy="138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46441-A549-46C9-84D9-97D90C94F3CA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C1B52-AC05-479E-800F-6A691AADF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473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C1B52-AC05-479E-800F-6A691AADFF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63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E83A3E-F1ED-46B7-BC96-48D6C3C21433}" type="datetimeFigureOut">
              <a:rPr lang="ru-RU" smtClean="0"/>
              <a:t>24.11.2021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539264-D444-4086-B658-C38F4C99935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309824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«</a:t>
            </a:r>
            <a:r>
              <a:rPr lang="ru-RU" sz="4400" b="1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Сцяжынка</a:t>
            </a:r>
            <a:r>
              <a:rPr lang="be-BY" sz="44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мі </a:t>
            </a:r>
            <a:r>
              <a:rPr lang="be-BY" sz="44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духоўнасці»</a:t>
            </a:r>
            <a:endParaRPr lang="ru-RU" sz="4400" dirty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be-BY" sz="44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п</a:t>
            </a:r>
            <a:r>
              <a:rPr lang="ru-RU" sz="4400" b="1" dirty="0" err="1">
                <a:solidFill>
                  <a:srgbClr val="00B0F0"/>
                </a:solidFill>
                <a:latin typeface="Franklin Gothic Medium Cond" panose="020B0606030402020204" pitchFamily="34" charset="0"/>
              </a:rPr>
              <a:t>равославное</a:t>
            </a:r>
            <a:r>
              <a:rPr lang="ru-RU" sz="44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 краеведение:  </a:t>
            </a:r>
            <a:endParaRPr lang="ru-RU" sz="4400" b="1" dirty="0" smtClean="0">
              <a:solidFill>
                <a:srgbClr val="00B0F0"/>
              </a:solidFill>
              <a:latin typeface="Franklin Gothic Medium Cond" panose="020B0606030402020204" pitchFamily="34" charset="0"/>
            </a:endParaRPr>
          </a:p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Franklin Gothic Medium Cond" panose="020B0606030402020204" pitchFamily="34" charset="0"/>
              </a:rPr>
              <a:t>из </a:t>
            </a:r>
            <a:r>
              <a:rPr lang="ru-RU" sz="4400" b="1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опыта работы  библиотеки </a:t>
            </a:r>
            <a:r>
              <a:rPr lang="ru-RU" sz="4400" dirty="0">
                <a:solidFill>
                  <a:srgbClr val="00B0F0"/>
                </a:solidFill>
                <a:latin typeface="Franklin Gothic Medium Cond" panose="020B0606030402020204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548680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Государственно учреждение образования</a:t>
            </a:r>
          </a:p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«Учебно- педагогический комплекс Добровольский детский сад – средняя школа»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pbs.twimg.com/media/EnlR9N7WMAAL9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23330"/>
            <a:ext cx="3104927" cy="2268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96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20675" r="50000" b="8144"/>
          <a:stretch/>
        </p:blipFill>
        <p:spPr bwMode="auto">
          <a:xfrm>
            <a:off x="2051720" y="260648"/>
            <a:ext cx="4660213" cy="630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64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mycdn.me/i?r=AyH4iRPQ2q0otWIFepML2LxRM4pftqmulL2vrJOUFRLgCQ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847721" y="116632"/>
            <a:ext cx="5432354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09637"/>
            <a:ext cx="2045156" cy="2302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Ирина\AppData\Local\Microsoft\Windows\Temporary Internet Files\Content.Word\IMG_20190412_125922_BURST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15" y="4026557"/>
            <a:ext cx="2806166" cy="2800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ЯНУШКЕВИЧ\ИН.ПРЕКТ\МАКЕТЫ\Царква Прасвятой Багародзіцы ў г.Свіслач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149" y="4263502"/>
            <a:ext cx="2030247" cy="2563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ЯНУШКЕВИЧ\ИН.ПРЕКТ\МАКЕТЫ\Свята-Ануфрыеўская царква ў в.Ціхавол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0900" y="-13701713"/>
            <a:ext cx="167339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ЯНУШКЕВИЧ\ИН.ПРЕКТ\МАКЕТЫ\Свята-Ануфрыеўская царква ў в.Ціхавол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48792"/>
            <a:ext cx="1204606" cy="2591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1" y="836712"/>
            <a:ext cx="1850314" cy="276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13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фото\2013-11-05, ВЕЛОПОХОД ПРОЕКТ\научная работа 0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468" y="2328863"/>
            <a:ext cx="2933065" cy="220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2121"/>
          <a:stretch/>
        </p:blipFill>
        <p:spPr bwMode="auto">
          <a:xfrm>
            <a:off x="284889" y="764703"/>
            <a:ext cx="8574221" cy="487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589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s://im0-tub-by.yandex.net/i?id=5321b8a96396e61a575a4fda96b4c99d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0844"/>
            <a:ext cx="5568429" cy="4689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3mu.ru/wp-content/uploads/2019/05/nadpis-09-0019-i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14524" cy="14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6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68323312"/>
              </p:ext>
            </p:extLst>
          </p:nvPr>
        </p:nvGraphicFramePr>
        <p:xfrm>
          <a:off x="926960" y="769053"/>
          <a:ext cx="7461448" cy="5649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H="1">
            <a:off x="2411760" y="2348880"/>
            <a:ext cx="1944216" cy="1101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63258" y="2319714"/>
            <a:ext cx="106644" cy="15291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436096" y="2624105"/>
            <a:ext cx="1512168" cy="1224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326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667937" cy="5114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3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content.schools.by/dobrovol/library/5_2G6gwD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8"/>
          <a:stretch/>
        </p:blipFill>
        <p:spPr bwMode="auto">
          <a:xfrm>
            <a:off x="1691680" y="332656"/>
            <a:ext cx="6057966" cy="3219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ЯНУШКЕВИЧ\ИН.ПРЕКТ\1430807893_dsc07359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/>
          <a:stretch/>
        </p:blipFill>
        <p:spPr bwMode="auto">
          <a:xfrm>
            <a:off x="5004048" y="3990109"/>
            <a:ext cx="3919274" cy="2688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0"/>
          <a:stretch/>
        </p:blipFill>
        <p:spPr bwMode="auto">
          <a:xfrm>
            <a:off x="323528" y="3933056"/>
            <a:ext cx="4267200" cy="2700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353126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Любительское объединение «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Сцяжынкамі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духоўнасці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Franklin Gothic Medium Cond" panose="020B0606030402020204" pitchFamily="34" charset="0"/>
              </a:rPr>
              <a:t>»</a:t>
            </a:r>
            <a:endParaRPr lang="ru-RU" sz="2400" dirty="0">
              <a:solidFill>
                <a:schemeClr val="bg2">
                  <a:lumMod val="50000"/>
                </a:schemeClr>
              </a:solidFill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25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D:\Поход 2013\ВЕЛОПОХОД ПРОЕКТ 035.jpg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21970" cy="3419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Поход 2013\ВЕЛОПОХОД ПРОЕКТ 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3626599" cy="352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34200"/>
            <a:ext cx="3895969" cy="29151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30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r="17321" b="6349"/>
          <a:stretch/>
        </p:blipFill>
        <p:spPr bwMode="auto">
          <a:xfrm>
            <a:off x="0" y="908720"/>
            <a:ext cx="3429209" cy="5686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9" b="5877"/>
          <a:stretch/>
        </p:blipFill>
        <p:spPr bwMode="auto">
          <a:xfrm>
            <a:off x="5906295" y="620688"/>
            <a:ext cx="3249778" cy="555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37" y="116632"/>
            <a:ext cx="3563647" cy="3387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s://content.schools.by/dobrovol/library/%D1%81%D0%B5%D0%BC%D0%B8%D0%BD%D0%B0%D1%80_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3" t="23361" b="23651"/>
          <a:stretch/>
        </p:blipFill>
        <p:spPr bwMode="auto">
          <a:xfrm>
            <a:off x="3779912" y="3158719"/>
            <a:ext cx="2001391" cy="3510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656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22016" r="25100" b="7437"/>
          <a:stretch/>
        </p:blipFill>
        <p:spPr bwMode="auto">
          <a:xfrm>
            <a:off x="251520" y="88179"/>
            <a:ext cx="506624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65"/>
          <a:stretch/>
        </p:blipFill>
        <p:spPr bwMode="auto">
          <a:xfrm>
            <a:off x="5580112" y="1988840"/>
            <a:ext cx="3195108" cy="3213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285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8" b="16480"/>
          <a:stretch/>
        </p:blipFill>
        <p:spPr bwMode="auto">
          <a:xfrm>
            <a:off x="1547664" y="404664"/>
            <a:ext cx="6400800" cy="261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" y="3392996"/>
            <a:ext cx="4223936" cy="3167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92996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59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esktop\2013-11-05, ВЕЛОПОХОД ПРОЕКТ\IMG_47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81" y="3675856"/>
            <a:ext cx="3326088" cy="271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ÐÐ·Ð¾Ð±ÑÐ°Ð¶ÐµÐ½Ð¸Ðµ"/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08" y="3405156"/>
            <a:ext cx="3318551" cy="3312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7" r="2950" b="9455"/>
          <a:stretch/>
        </p:blipFill>
        <p:spPr bwMode="auto">
          <a:xfrm>
            <a:off x="2195736" y="332657"/>
            <a:ext cx="463146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content.schools.by/dobrovol/library/%D1%81%D0%B5%D0%BC%D0%B8%D0%BD%D0%B0%D1%80_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3" t="23361" b="23651"/>
          <a:stretch/>
        </p:blipFill>
        <p:spPr bwMode="auto">
          <a:xfrm>
            <a:off x="3506712" y="3413152"/>
            <a:ext cx="2145407" cy="3419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496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333</TotalTime>
  <Words>45</Words>
  <Application>Microsoft Office PowerPoint</Application>
  <PresentationFormat>Экран (4:3)</PresentationFormat>
  <Paragraphs>11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18</cp:revision>
  <dcterms:created xsi:type="dcterms:W3CDTF">2021-11-24T07:01:37Z</dcterms:created>
  <dcterms:modified xsi:type="dcterms:W3CDTF">2021-11-24T12:35:34Z</dcterms:modified>
</cp:coreProperties>
</file>