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5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9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97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5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88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4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13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5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59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83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76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41CC-29D1-457C-B2BC-AC1F0A60ADC5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F287C-96A2-456B-A252-47C1BAB7B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77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3"/>
            <a:ext cx="8568952" cy="1152129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учреждение образования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«Средняя школа №11 г. Новополоцка»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Изображения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Святых покровителей 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 гербах городов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Беларуси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7232848" cy="1057672"/>
          </a:xfrm>
        </p:spPr>
        <p:txBody>
          <a:bodyPr>
            <a:noAutofit/>
          </a:bodyPr>
          <a:lstStyle/>
          <a:p>
            <a:pPr algn="r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Ильянец Ж. И.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библиотекой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Государственного учреждения образования</a:t>
            </a:r>
          </a:p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«Средняя школа №11 г. Новополоцка»</a:t>
            </a:r>
          </a:p>
          <a:p>
            <a:pPr algn="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РАБОТА\2021-2022 у.г\ИССЛЕДОВАТЕЛЬСКАЯ\гербы\мінск-257x30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2698405"/>
            <a:ext cx="1323975" cy="15455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РАБОТА\2021-2022 у.г\ИССЛЕДОВАТЕЛЬСКАЯ\гербы\віцебск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14706"/>
            <a:ext cx="1755140" cy="156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D:\РАБОТА\2021-2022 у.г\ИССЛЕДОВАТЕЛЬСКАЯ\гербы\браслаў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08920"/>
            <a:ext cx="1287145" cy="1552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28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 Господа Бога и Иисуса Христа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 Иисуса Христа, изображённый на гербе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Витебска,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соответствует канонам, принятым в христианской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иконописи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изобразительном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искусстве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Более двух столетий изография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герба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Браслава остаётся неизменной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диск д\2021-2022 у.г\ИССЛЕДОВАТЕЛЬСКАЯ\гербы\віцебск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94702"/>
            <a:ext cx="2880320" cy="26344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браслаў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49012"/>
            <a:ext cx="2304256" cy="248018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3244334"/>
            <a:ext cx="37444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algn="ctr"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Витебска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76978" y="3244334"/>
            <a:ext cx="44234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Браслава</a:t>
            </a:r>
          </a:p>
        </p:txBody>
      </p:sp>
    </p:spTree>
    <p:extLst>
      <p:ext uri="{BB962C8B-B14F-4D97-AF65-F5344CB8AC3E}">
        <p14:creationId xmlns:p14="http://schemas.microsoft.com/office/powerpoint/2010/main" val="1779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Сравнение изображений на гербах городов республики Беларусь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областям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603767"/>
              </p:ext>
            </p:extLst>
          </p:nvPr>
        </p:nvGraphicFramePr>
        <p:xfrm>
          <a:off x="2137203" y="1276408"/>
          <a:ext cx="5747164" cy="5394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521"/>
                <a:gridCol w="1915521"/>
                <a:gridCol w="1916122"/>
              </a:tblGrid>
              <a:tr h="925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Места, имеющие герб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Гербы с изображением Святых покровителей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925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Брестская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 Городец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Кобрин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Малеч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Шерешево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925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Витебская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Браслав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Витебск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Ушачи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Шумилино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370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Гомельская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55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Гродненская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Новогрудок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Порозово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11108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Минская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Борисов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Марьина Горка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Молодечно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Радошковичи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Узда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370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Могилёвская 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п. Белыничи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  <a:tr h="13687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16 гербов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49" marR="549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1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 descr="D:\ДОМ\картинки\разное\4lQjW3Hqs6k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2686050"/>
            <a:ext cx="7670800" cy="213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15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доказать, что на гербах современных городов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Республики Беларусь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тщательно сохраняются первоначальные исторически обусловленные изображения Святых покровителей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ходе исследовательской работы решались следующие задачи: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выяснение значения  терминов «геральдика», «герб», «Магдебургское право»;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сбор и анализ информации о гербах с изображениями Святых покровителей;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систематизация собранного материала, разделение на группы: изображения Ангелов; изображения Богородицы; изображения апостолов Божиих; изображения Святых мучеников; изображения Господа Бога и Иисуса Христа;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выявление исторических причин, обусловивших выбор городом данного геральдического изображения; 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проведение сравнительного анализа гербовых изображений по областям;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обобщение результатов исследования, формулировка выводов и оформление результата.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37782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 vert="horz">
            <a:normAutofit lnSpcReduction="10000"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Геральдика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это специальная историческая дисциплина, с помощью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которой изучаются древние и создаются новые гербы.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 это знак, выполненный по законам геральдики, отображающий в символах время создания и раскрывающий социальную и местную принадлежность персоны, города или страны.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Магдебургское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городское право, которым руководствовались города Великого Княжества Литовского (ВКЛ), определяющее город как самостоятельную административную единицу.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Малей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Екатерина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диск д\2021-2022 у.г\ИССЛЕДОВАТЕЛЬСКАЯ\tNIhxwEw4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7456">
            <a:off x="5867285" y="3018311"/>
            <a:ext cx="2381416" cy="321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диск д\2021-2022 у.г\ИССЛЕДОВАТЕЛЬСКАЯ\eoOvT2Naxc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2520280" cy="339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46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 Ангелов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D:\диск д\2021-2022 у.г\ИССЛЕДОВАТЕЛЬСКАЯ\гербы\Новогрудок арх. М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2160240" cy="2488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шуміліна арх. М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052272"/>
            <a:ext cx="2304256" cy="2672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D:\диск д\2021-2022 у.г\ИССЛЕДОВАТЕЛЬСКАЯ\гербы\пос. Шерешево арх. Г.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852936"/>
            <a:ext cx="2376264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67545" y="3244334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Новогрудка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85479" y="3244334"/>
            <a:ext cx="2207527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п. Шумилино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5589240"/>
            <a:ext cx="2226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Герб пос. Шерешево</a:t>
            </a:r>
          </a:p>
        </p:txBody>
      </p:sp>
    </p:spTree>
    <p:extLst>
      <p:ext uri="{BB962C8B-B14F-4D97-AF65-F5344CB8AC3E}">
        <p14:creationId xmlns:p14="http://schemas.microsoft.com/office/powerpoint/2010/main" val="39866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 Богородицы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Герб города Минска, столицы Беларуси, – «Вознесение Богородицы»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Герб городского посёлка Порозово – «Жена, облечённая в солнце»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D:\диск д\2021-2022 у.г\ИССЛЕДОВАТЕЛЬСКАЯ\гербы\мінск-257x30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24968"/>
            <a:ext cx="3024336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поразава-250x30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25640"/>
            <a:ext cx="2952328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827584" y="3244334"/>
            <a:ext cx="45658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244334"/>
            <a:ext cx="514189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г. Минска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33510" y="3244334"/>
            <a:ext cx="52149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ctr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п. Порозово</a:t>
            </a:r>
          </a:p>
        </p:txBody>
      </p:sp>
    </p:spTree>
    <p:extLst>
      <p:ext uri="{BB962C8B-B14F-4D97-AF65-F5344CB8AC3E}">
        <p14:creationId xmlns:p14="http://schemas.microsoft.com/office/powerpoint/2010/main" val="26287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Гербы городов несут генеалогическую информацию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D:\диск д\2021-2022 у.г\ИССЛЕДОВАТЕЛЬСКАЯ\гербы\кобрын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3384376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Городец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12815"/>
            <a:ext cx="3528392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51521" y="3244334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Кобрина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28884" y="3244334"/>
            <a:ext cx="50915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endParaRPr lang="ru-RU" b="1" dirty="0"/>
          </a:p>
          <a:p>
            <a:pPr algn="r" fontAlgn="base"/>
            <a:endParaRPr lang="ru-RU" b="1" dirty="0" smtClean="0"/>
          </a:p>
          <a:p>
            <a:pPr algn="r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Городца – «Святая Анна втроём»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3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Древняя икона «Покров Пресвятой Богородицы» послужила прототипом гербов городов Молодечно и Марьина Горка</a:t>
            </a:r>
          </a:p>
        </p:txBody>
      </p:sp>
      <p:pic>
        <p:nvPicPr>
          <p:cNvPr id="4" name="Рисунок 3" descr="D:\диск д\2021-2022 у.г\ИССЛЕДОВАТЕЛЬСКАЯ\гербы\маладзечна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5" y="1855857"/>
            <a:ext cx="2484277" cy="3010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Объект 4" descr="D:\диск д\2021-2022 у.г\ИССЛЕДОВАТЕЛЬСКАЯ\гербы\маріна-горка.gif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90" y="1850991"/>
            <a:ext cx="2548427" cy="3162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D:\диск д\2021-2022 у.г\ИССЛЕДОВАТЕЛЬСКАЯ\гербы\бялынічы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96752"/>
            <a:ext cx="2376264" cy="277695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07504" y="3244334"/>
            <a:ext cx="27363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Молодечно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3244334"/>
            <a:ext cx="30963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b="1" dirty="0" smtClean="0"/>
          </a:p>
          <a:p>
            <a:pPr algn="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Марьина Горка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244334"/>
            <a:ext cx="25922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Белыничи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Хранит святые изображения  иконы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Белыничской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Божией Матери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 апостолов Божиих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D:\диск д\2021-2022 у.г\ИССЛЕДОВАТЕЛЬСКАЯ\гербы\барысаў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2089398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малеч село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08920"/>
            <a:ext cx="2249418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D:\диск д\2021-2022 у.г\ИССЛЕДОВАТЕЛЬСКАЯ\гербы\узда.gif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82774"/>
            <a:ext cx="2901950" cy="34861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95536" y="3244334"/>
            <a:ext cx="26642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Борисова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Апостол Пётр с ключами от Врат Небесных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3244334"/>
            <a:ext cx="21902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b="1" dirty="0" smtClean="0"/>
          </a:p>
          <a:p>
            <a:pPr algn="ctr" fontAlgn="base"/>
            <a:endParaRPr lang="ru-RU" b="1" dirty="0"/>
          </a:p>
          <a:p>
            <a:pPr algn="ctr" fontAlgn="base"/>
            <a:endParaRPr lang="ru-RU" b="1" dirty="0" smtClean="0"/>
          </a:p>
          <a:p>
            <a:pPr algn="ctr" fontAlgn="base"/>
            <a:endParaRPr lang="ru-RU" b="1" dirty="0"/>
          </a:p>
          <a:p>
            <a:pPr algn="ctr" fontAlgn="base"/>
            <a:endParaRPr lang="ru-RU" b="1" dirty="0" smtClean="0"/>
          </a:p>
          <a:p>
            <a:pPr algn="ctr" fontAlgn="base"/>
            <a:endParaRPr lang="ru-RU" b="1" dirty="0"/>
          </a:p>
          <a:p>
            <a:pPr algn="ctr" fontAlgn="base"/>
            <a:endParaRPr lang="ru-RU" b="1" dirty="0" smtClean="0"/>
          </a:p>
          <a:p>
            <a:pPr algn="ctr" fontAlgn="base"/>
            <a:endParaRPr lang="ru-RU" b="1" dirty="0"/>
          </a:p>
          <a:p>
            <a:pPr algn="ctr" fontAlgn="base"/>
            <a:endParaRPr lang="ru-RU" b="1" dirty="0" smtClean="0"/>
          </a:p>
          <a:p>
            <a:pPr algn="ctr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Малеча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244334"/>
            <a:ext cx="28083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fontAlgn="base"/>
            <a:endParaRPr lang="ru-RU" b="1" dirty="0"/>
          </a:p>
          <a:p>
            <a:pPr fontAlgn="base"/>
            <a:endParaRPr lang="ru-RU" b="1" dirty="0" smtClean="0"/>
          </a:p>
          <a:p>
            <a:pPr algn="ctr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Узда</a:t>
            </a:r>
          </a:p>
          <a:p>
            <a:pPr fontAlgn="base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Апостолы Пётр и Павел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4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 Святых мучеников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 descr="D:\диск д\2021-2022 у.г\ИССЛЕДОВАТЕЛЬСКАЯ\гербы\лаўрэнцій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2809478" cy="3164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D:\диск д\2021-2022 у.г\ИССЛЕДОВАТЕЛЬСКАЯ\гербы\радашковічы св. Стэфан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68760"/>
            <a:ext cx="3096344" cy="331236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3244334"/>
            <a:ext cx="43204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b="1" dirty="0" smtClean="0"/>
              <a:t>       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п.Ушачи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Святой Лаврентий – покровитель библиотекарей и поваров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244334"/>
            <a:ext cx="40324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</a:t>
            </a:r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Радошковичи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Святой Стефан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0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497</Words>
  <Application>Microsoft Office PowerPoint</Application>
  <PresentationFormat>Экран (4:3)</PresentationFormat>
  <Paragraphs>211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Государственное учреждение образования «Средняя школа №11 г. Новополоцка»   Изображения Святых покровителей  на гербах городов Беларуси </vt:lpstr>
      <vt:lpstr>Презентация PowerPoint</vt:lpstr>
      <vt:lpstr>Презентация PowerPoint</vt:lpstr>
      <vt:lpstr>Изображения Ангелов </vt:lpstr>
      <vt:lpstr>Изображения Богородицы</vt:lpstr>
      <vt:lpstr>Гербы городов несут генеалогическую информацию</vt:lpstr>
      <vt:lpstr>Древняя икона «Покров Пресвятой Богородицы» послужила прототипом гербов городов Молодечно и Марьина Горка</vt:lpstr>
      <vt:lpstr>Изображения апостолов Божиих</vt:lpstr>
      <vt:lpstr>Изображения Святых мучеников  </vt:lpstr>
      <vt:lpstr>Изображения Господа Бога и Иисуса Христа</vt:lpstr>
      <vt:lpstr>Сравнение изображений на гербах городов республики Беларусь  по областям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Государственное учреждение образования «Средняя школа №11 г. Новополоцка»   Изображения Святых покровителей  на гербах городов Беларуси </dc:title>
  <dc:creator>Библеотека</dc:creator>
  <cp:lastModifiedBy>Библеотека</cp:lastModifiedBy>
  <cp:revision>60</cp:revision>
  <dcterms:created xsi:type="dcterms:W3CDTF">2022-03-25T09:48:55Z</dcterms:created>
  <dcterms:modified xsi:type="dcterms:W3CDTF">2023-02-22T11:48:29Z</dcterms:modified>
</cp:coreProperties>
</file>