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1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05F3-219E-7446-29BB-21A7AAB9F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722FD7-8710-2E8F-7515-B41098155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7BCC8B-0078-22CE-8A4B-F08A140D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106E06-6D25-695B-CA6B-75F21C12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C023AE-A5F8-DE40-CABD-13ACC7A9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1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A3F47-F127-A622-E8FE-84F02833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849C40-5B10-5FD8-C8AF-EA475AF6B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70F54A-B866-FA05-9F35-92FEFF83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F7243C-0FC5-149C-C84B-64B12472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9AAC0A-FE38-82E7-F119-D3AA6099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90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C8414A1-3C7B-A633-2400-050864C12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80CFE2-0A76-9402-5FA7-2B7F2462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3E4214-37F9-41DD-DAE5-A272B6F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F50D90-97BE-44E9-332C-88FF02A2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F78FFF-588E-0418-BC18-56E74A19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753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A3448-8A2C-460B-B0AB-BA102069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674F74-3D9C-6C1D-E70C-17B0EAF8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167444-A00B-96AA-D783-25527CCC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980BC6-C1F2-A487-1CEF-41A0B51E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1382-7CFE-DCC3-1C8E-76565AEF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34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894EB-8637-0662-B10C-2677CFF6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B26744-221E-99EC-918D-8FBE1346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3D6705-71D9-DED6-66EC-A4BEAD17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7AD28-FFC6-F711-A4F7-A746E43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D5DE7B-E393-D69F-88E4-8F8A9CC6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3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19517E-BB5C-1D38-E5A0-5A6A819F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D6E37E-4291-0AAE-5196-2E8D15EA9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7AD393-DB5E-3308-9D1B-B81B057DB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850043-8A87-FC4D-6774-DFDFB70B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417865-483E-850D-CA19-D9343A36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68A553-3FEF-8112-9429-0C7CCF56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54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701D6-5491-58CB-9A26-7680E797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09FC74-5524-8E4E-F6B8-CEFED6FE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0A5304-0F5B-7C7D-0F50-F7F9DAC4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5A06C0-B4D4-10AD-56C5-6CEBE331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CCEEC8-51B0-EFAA-53D6-E6E4E3D31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C5BDFD-83BB-D2E9-7793-117A5AC8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4CF49A-25DC-60E9-A9FC-F50712B8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41D92B9-1E37-69FF-283D-AE64C6D0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913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3F211-56A5-0DDD-6FA2-57ACC303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8AF68C-E166-9802-7BC1-13BAD576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65C4A9-D3CF-2E26-B715-4257D17D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DFB20F-DCA6-F9F1-C1C9-ADC2639F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61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2F2F01-B56F-4144-85C4-2B845B23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6F271B-210A-C87D-B739-A8343198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0C3183-7070-745C-E7A2-31629574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58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8134C-CC29-F98D-EB0F-079D9CE9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E13608-A6E7-57C4-FD70-CCA1DA93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26BC5D-DA0A-D367-30A9-716C60D0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775EAF-908B-2C1D-76F8-A7A6A084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121383-8E3D-A614-9498-C752D46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BC699-ACD0-A7A3-95A1-B2C212C9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24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36926-BA79-9BF8-AC58-D5006EEC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D92CFE-2DE8-E670-BCF0-EBA2AF72A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A02D13-9F22-4F6F-BB54-C6EC4B9BE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DFA394-178C-4574-943B-3D3C8C6C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A66EE9-FEEA-72BD-F587-570E201A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90A051-B1FE-985A-A56F-9F6FD605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298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83515-DF1D-5EA1-6ACB-E67DC234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EE0085-177E-CC3F-CB83-84455462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EB0AC5-73E8-C6B0-56F7-D3484589D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6078-0A28-4EED-9B6D-5783E601C54A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A56E43-10DE-3012-9BC0-FE911563F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5DE5C-BBA6-9C30-0B88-1B6CAB675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30DB-1425-4511-8F8A-FC9AEDCB0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99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kozha-pinsk.com/" TargetMode="External"/><Relationship Id="rId13" Type="http://schemas.openxmlformats.org/officeDocument/2006/relationships/hyperlink" Target="https://plastics.by/catalog/akrilovoe-steklo-pmma-orgsteklo/plexiglas/" TargetMode="External"/><Relationship Id="rId3" Type="http://schemas.openxmlformats.org/officeDocument/2006/relationships/hyperlink" Target="https://pmachine.by/" TargetMode="External"/><Relationship Id="rId7" Type="http://schemas.openxmlformats.org/officeDocument/2006/relationships/hyperlink" Target="https://bumcom.by/" TargetMode="External"/><Relationship Id="rId12" Type="http://schemas.openxmlformats.org/officeDocument/2006/relationships/hyperlink" Target="https://belaseptika.by/" TargetMode="External"/><Relationship Id="rId2" Type="http://schemas.openxmlformats.org/officeDocument/2006/relationships/hyperlink" Target="https://officetechnica.b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tpaper.by/" TargetMode="External"/><Relationship Id="rId11" Type="http://schemas.openxmlformats.org/officeDocument/2006/relationships/hyperlink" Target="https://www.bereg.net/" TargetMode="External"/><Relationship Id="rId5" Type="http://schemas.openxmlformats.org/officeDocument/2006/relationships/hyperlink" Target="https://tapespro.by/4965-0" TargetMode="External"/><Relationship Id="rId10" Type="http://schemas.openxmlformats.org/officeDocument/2006/relationships/hyperlink" Target="https://inkstar.by/" TargetMode="External"/><Relationship Id="rId4" Type="http://schemas.openxmlformats.org/officeDocument/2006/relationships/hyperlink" Target="https://www.officetorg.by/" TargetMode="External"/><Relationship Id="rId9" Type="http://schemas.openxmlformats.org/officeDocument/2006/relationships/hyperlink" Target="https://lumitex.b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ec.su/" TargetMode="External"/><Relationship Id="rId2" Type="http://schemas.openxmlformats.org/officeDocument/2006/relationships/hyperlink" Target="https://eternare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ro-regal.ru/" TargetMode="External"/><Relationship Id="rId5" Type="http://schemas.openxmlformats.org/officeDocument/2006/relationships/hyperlink" Target="https://www.lovetorestore.com/" TargetMode="External"/><Relationship Id="rId4" Type="http://schemas.openxmlformats.org/officeDocument/2006/relationships/hyperlink" Target="https://t-gardarika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3F086-5F51-8F1A-B955-70D05513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474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 для проведения работ по консервации документов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Термогигрометр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Коврик для резки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015" y="2946998"/>
            <a:ext cx="1733333" cy="280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7965"/>
            <a:ext cx="5183188" cy="355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972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Косточки-гладилки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Сапожный нож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927" y="2505075"/>
            <a:ext cx="3743509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05185"/>
            <a:ext cx="5183188" cy="288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541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Бумвинил</a:t>
            </a:r>
            <a:r>
              <a:rPr lang="ru-RU" dirty="0" smtClean="0"/>
              <a:t>, ледерин, коленкор, марля переплетная, каптал, картон переплетный, картон </a:t>
            </a:r>
            <a:r>
              <a:rPr lang="ru-RU" dirty="0" err="1" smtClean="0"/>
              <a:t>бескислотный</a:t>
            </a:r>
            <a:r>
              <a:rPr lang="ru-RU" dirty="0" smtClean="0"/>
              <a:t>, бумага для форзацев, дисперсия ПВА марки ДФ 51/15ВП, смазка для кожи, дезинфицирующее средство «</a:t>
            </a:r>
            <a:r>
              <a:rPr lang="ru-RU" dirty="0" err="1" smtClean="0"/>
              <a:t>Полидез</a:t>
            </a:r>
            <a:r>
              <a:rPr lang="ru-RU" dirty="0" smtClean="0"/>
              <a:t>», реставрационная прозрачная бумага («японская» бумага, чайная бумага, </a:t>
            </a:r>
            <a:r>
              <a:rPr lang="ru-RU" dirty="0" err="1" smtClean="0"/>
              <a:t>микалентная</a:t>
            </a:r>
            <a:r>
              <a:rPr lang="ru-RU" dirty="0" smtClean="0"/>
              <a:t> бумага и др.), фильтровальная бумага марки Ф, полимерная пленка (парафинированная бумага), реставрационная бумага для восполнения утрат («</a:t>
            </a:r>
            <a:r>
              <a:rPr lang="ru-RU" dirty="0" err="1" smtClean="0"/>
              <a:t>правдинская</a:t>
            </a:r>
            <a:r>
              <a:rPr lang="ru-RU" dirty="0" smtClean="0"/>
              <a:t>» бумага и др.), лента </a:t>
            </a:r>
            <a:r>
              <a:rPr lang="en-US" dirty="0" err="1" smtClean="0"/>
              <a:t>tesa</a:t>
            </a:r>
            <a:r>
              <a:rPr lang="en-US" dirty="0" smtClean="0"/>
              <a:t> 4965</a:t>
            </a:r>
            <a:r>
              <a:rPr lang="ru-RU" dirty="0" smtClean="0"/>
              <a:t>, обойный клей на основе </a:t>
            </a:r>
            <a:r>
              <a:rPr lang="ru-RU" dirty="0" err="1" smtClean="0"/>
              <a:t>метилцеллюлозы</a:t>
            </a:r>
            <a:r>
              <a:rPr lang="ru-RU" dirty="0" smtClean="0"/>
              <a:t>, крахмал, </a:t>
            </a:r>
            <a:r>
              <a:rPr lang="en-US" dirty="0" smtClean="0"/>
              <a:t>Na</a:t>
            </a:r>
            <a:r>
              <a:rPr lang="ru-RU" dirty="0" smtClean="0"/>
              <a:t>КМЦ, </a:t>
            </a:r>
            <a:r>
              <a:rPr lang="ru-RU" smtClean="0"/>
              <a:t>вата, нитки </a:t>
            </a: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44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материалов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«японская бумага»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Фильмопласт</a:t>
            </a:r>
            <a:r>
              <a:rPr lang="ru-RU" dirty="0" smtClean="0"/>
              <a:t> Р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348" y="2537845"/>
            <a:ext cx="3666667" cy="36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360" y="2677299"/>
            <a:ext cx="2632116" cy="258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440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материалов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Обойный клей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Полидез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684" y="2505075"/>
            <a:ext cx="2879994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0175" y="2505075"/>
            <a:ext cx="2007238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864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Примеры крупных фирм-поставщиков РБ </a:t>
            </a:r>
            <a:br>
              <a:rPr lang="ru-RU" dirty="0" smtClean="0"/>
            </a:br>
            <a:r>
              <a:rPr lang="ru-RU" sz="2000" dirty="0" smtClean="0"/>
              <a:t>(Изначально ищем фирмы, обеспечивающие полиграфическое производство, </a:t>
            </a:r>
            <a:r>
              <a:rPr lang="ru-RU" sz="2000" dirty="0"/>
              <a:t>поставляющие офисное </a:t>
            </a:r>
            <a:r>
              <a:rPr lang="ru-RU" sz="2000" dirty="0" smtClean="0"/>
              <a:t>оборудование, оборудование для лабораторий, магазины для творчества)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https://officetechnica.by</a:t>
            </a:r>
            <a:r>
              <a:rPr lang="ru-RU" dirty="0"/>
              <a:t> </a:t>
            </a:r>
            <a:r>
              <a:rPr lang="ru-RU" dirty="0" err="1"/>
              <a:t>Офистехника</a:t>
            </a:r>
            <a:endParaRPr lang="ru-RU" dirty="0"/>
          </a:p>
          <a:p>
            <a:r>
              <a:rPr lang="ru-RU" u="sng" dirty="0">
                <a:hlinkClick r:id="rId3"/>
              </a:rPr>
              <a:t>https://pmachine.by</a:t>
            </a:r>
            <a:r>
              <a:rPr lang="ru-RU" dirty="0"/>
              <a:t>  Полиграфические машины</a:t>
            </a:r>
          </a:p>
          <a:p>
            <a:r>
              <a:rPr lang="ru-RU" u="sng" dirty="0">
                <a:hlinkClick r:id="rId4"/>
              </a:rPr>
              <a:t>https://www.officetorg.by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>
                <a:hlinkClick r:id="rId5"/>
              </a:rPr>
              <a:t>https://tapespro.by/</a:t>
            </a:r>
            <a:r>
              <a:rPr lang="ru-RU" dirty="0"/>
              <a:t> лента </a:t>
            </a:r>
            <a:r>
              <a:rPr lang="ru-RU" dirty="0" err="1"/>
              <a:t>Тэса</a:t>
            </a:r>
            <a:endParaRPr lang="ru-RU" dirty="0"/>
          </a:p>
          <a:p>
            <a:r>
              <a:rPr lang="ru-RU" u="sng" dirty="0">
                <a:hlinkClick r:id="rId6"/>
              </a:rPr>
              <a:t>https://artpaper.by/</a:t>
            </a:r>
            <a:r>
              <a:rPr lang="ru-RU" dirty="0"/>
              <a:t> бумага, картон</a:t>
            </a:r>
          </a:p>
          <a:p>
            <a:r>
              <a:rPr lang="ru-RU" u="sng" dirty="0">
                <a:hlinkClick r:id="rId7"/>
              </a:rPr>
              <a:t>https://bumcom.by/</a:t>
            </a:r>
            <a:r>
              <a:rPr lang="ru-RU" dirty="0"/>
              <a:t> бумага, картон</a:t>
            </a:r>
          </a:p>
          <a:p>
            <a:r>
              <a:rPr lang="ru-RU" u="sng" dirty="0">
                <a:hlinkClick r:id="rId8"/>
              </a:rPr>
              <a:t>http://www.iskozha-pinsk.com</a:t>
            </a:r>
            <a:r>
              <a:rPr lang="ru-RU" dirty="0"/>
              <a:t> </a:t>
            </a:r>
            <a:r>
              <a:rPr lang="ru-RU" dirty="0" err="1"/>
              <a:t>бумвинил</a:t>
            </a:r>
            <a:endParaRPr lang="ru-RU" dirty="0"/>
          </a:p>
          <a:p>
            <a:r>
              <a:rPr lang="ru-RU" u="sng" dirty="0">
                <a:hlinkClick r:id="rId9"/>
              </a:rPr>
              <a:t>https://lumitex.by</a:t>
            </a:r>
            <a:r>
              <a:rPr lang="ru-RU" dirty="0"/>
              <a:t> различные переплетные материалы</a:t>
            </a:r>
          </a:p>
          <a:p>
            <a:r>
              <a:rPr lang="ru-RU" u="sng" dirty="0">
                <a:hlinkClick r:id="rId10"/>
              </a:rPr>
              <a:t>https://inkstar.by/</a:t>
            </a:r>
            <a:r>
              <a:rPr lang="ru-RU" dirty="0"/>
              <a:t> различные переплетные материалы</a:t>
            </a:r>
          </a:p>
          <a:p>
            <a:r>
              <a:rPr lang="ru-RU" u="sng" dirty="0">
                <a:hlinkClick r:id="rId11"/>
              </a:rPr>
              <a:t>https://www.bereg.net/</a:t>
            </a:r>
            <a:r>
              <a:rPr lang="ru-RU" dirty="0"/>
              <a:t> бумага, картон</a:t>
            </a:r>
          </a:p>
          <a:p>
            <a:r>
              <a:rPr lang="ru-RU" u="sng" dirty="0" smtClean="0">
                <a:hlinkClick r:id="rId12"/>
              </a:rPr>
              <a:t>https</a:t>
            </a:r>
            <a:r>
              <a:rPr lang="ru-RU" u="sng" dirty="0">
                <a:hlinkClick r:id="rId12"/>
              </a:rPr>
              <a:t>://belaseptika.by/</a:t>
            </a:r>
            <a:r>
              <a:rPr lang="ru-RU" dirty="0"/>
              <a:t> дезинфицирующее средство «</a:t>
            </a:r>
            <a:r>
              <a:rPr lang="ru-RU" dirty="0" err="1"/>
              <a:t>Полидез</a:t>
            </a:r>
            <a:r>
              <a:rPr lang="ru-RU" dirty="0"/>
              <a:t>»</a:t>
            </a:r>
          </a:p>
          <a:p>
            <a:r>
              <a:rPr lang="ru-RU" u="sng" dirty="0">
                <a:hlinkClick r:id="rId13"/>
              </a:rPr>
              <a:t>https://plastics.by/catalog/akrilovoe-steklo-pmma-orgsteklo/plexiglas</a:t>
            </a:r>
            <a:r>
              <a:rPr lang="ru-RU" dirty="0" smtClean="0">
                <a:hlinkClick r:id="rId13"/>
              </a:rPr>
              <a:t>/</a:t>
            </a:r>
            <a:r>
              <a:rPr lang="ru-RU" dirty="0" smtClean="0"/>
              <a:t> оргстекло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78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 фирм РФ, </a:t>
            </a:r>
            <a:r>
              <a:rPr lang="ru-RU" dirty="0" smtClean="0"/>
              <a:t>специализирующихся </a:t>
            </a:r>
            <a:r>
              <a:rPr lang="ru-RU" dirty="0"/>
              <a:t>на реставрационном оборудовании и материалах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https://eternarest.ru</a:t>
            </a:r>
            <a:r>
              <a:rPr lang="ru-RU" dirty="0"/>
              <a:t> </a:t>
            </a:r>
          </a:p>
          <a:p>
            <a:r>
              <a:rPr lang="ru-RU" u="sng" dirty="0">
                <a:hlinkClick r:id="rId3"/>
              </a:rPr>
              <a:t>https://artec.su/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https://t-gardarika.com</a:t>
            </a:r>
            <a:r>
              <a:rPr lang="ru-RU" dirty="0"/>
              <a:t> </a:t>
            </a:r>
          </a:p>
          <a:p>
            <a:r>
              <a:rPr lang="ru-RU" u="sng" dirty="0">
                <a:hlinkClick r:id="rId5"/>
              </a:rPr>
              <a:t>https://www.lovetorestore.com</a:t>
            </a:r>
            <a:r>
              <a:rPr lang="ru-RU" u="sng" dirty="0" smtClean="0">
                <a:hlinkClick r:id="rId5"/>
              </a:rPr>
              <a:t>/</a:t>
            </a:r>
            <a:endParaRPr lang="ru-RU" u="sng" dirty="0" smtClean="0"/>
          </a:p>
          <a:p>
            <a:r>
              <a:rPr lang="en-US" dirty="0">
                <a:hlinkClick r:id="rId6"/>
              </a:rPr>
              <a:t>http://www.petro-regal.ru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Представительств в РБ пока нет, но можно получить консультацию по характеристикам оборудования и материалов, наличию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623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2C8A894-E343-D0DD-F4BA-43C83BE6F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endParaRPr lang="en-GB" dirty="0"/>
          </a:p>
        </p:txBody>
      </p:sp>
      <p:sp>
        <p:nvSpPr>
          <p:cNvPr id="2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829755"/>
            <a:ext cx="85651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Муратова Диана Анатольевна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заведующая отделом реставрации и консервации библиотечных документов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mail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 muratova@nlb.by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98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Все фотографии носят иллюстрационный характер (взяты из интернета с различных сайтов, поэтому могут иметь сопутствующие надписи и пометы, отражающие рекламу магазинов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8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Стол (столешница из </a:t>
            </a:r>
            <a:r>
              <a:rPr lang="ru-RU" dirty="0" err="1" smtClean="0"/>
              <a:t>постформинга</a:t>
            </a:r>
            <a:r>
              <a:rPr lang="ru-RU" dirty="0" smtClean="0"/>
              <a:t> или износостойкого инертного пластика)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Стол реставрационный со встроенным подсветом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456" y="2505075"/>
            <a:ext cx="4136449" cy="36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900" y="2505075"/>
            <a:ext cx="4945788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433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оргстекла (ПММА)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Стеллаж для хранения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3352112"/>
            <a:ext cx="5157787" cy="199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697" y="2505075"/>
            <a:ext cx="203819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854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Оборудование и </a:t>
            </a:r>
            <a:r>
              <a:rPr lang="ru-RU" dirty="0" smtClean="0"/>
              <a:t>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Стеллаж для сушки листов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Кюветы 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758" y="2505075"/>
            <a:ext cx="2779847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765" y="2623103"/>
            <a:ext cx="3820058" cy="3448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844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Оборудование и оснастка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Вытяжной шкаф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Резак напольный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455" y="2505075"/>
            <a:ext cx="2638453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983" y="2505075"/>
            <a:ext cx="4397622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930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Резак настольный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Пресс механический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766" y="2505075"/>
            <a:ext cx="4267831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668" y="2505075"/>
            <a:ext cx="3480252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28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Станок сверлильный настольный модели 2М112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Бумагосверлильная</a:t>
            </a:r>
            <a:r>
              <a:rPr lang="ru-RU" dirty="0" smtClean="0"/>
              <a:t> машина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097" y="2505075"/>
            <a:ext cx="1869169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991" y="2505075"/>
            <a:ext cx="2927605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479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 и оснастка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Переплетные тиски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Швальный станок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778" y="2505075"/>
            <a:ext cx="3423806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722" y="2505075"/>
            <a:ext cx="354414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0215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359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Оборудование и материалы для проведения работ по консервации документов</vt:lpstr>
      <vt:lpstr>Оборудование и материалы</vt:lpstr>
      <vt:lpstr>Оборудование и оснастка </vt:lpstr>
      <vt:lpstr>Оборудование и оснастка</vt:lpstr>
      <vt:lpstr>Оборудование и оснастка</vt:lpstr>
      <vt:lpstr>Оборудование и оснастка</vt:lpstr>
      <vt:lpstr>Оборудование и оснастка</vt:lpstr>
      <vt:lpstr>Оборудование и оснастка</vt:lpstr>
      <vt:lpstr>Оборудование и оснастка</vt:lpstr>
      <vt:lpstr>Оборудование и оснастка</vt:lpstr>
      <vt:lpstr>Оборудование и оснастка</vt:lpstr>
      <vt:lpstr>Материалы </vt:lpstr>
      <vt:lpstr>Примеры материалов</vt:lpstr>
      <vt:lpstr>Примеры материалов</vt:lpstr>
      <vt:lpstr>Примеры крупных фирм-поставщиков РБ  (Изначально ищем фирмы, обеспечивающие полиграфическое производство, поставляющие офисное оборудование, оборудование для лабораторий, магазины для творчества)</vt:lpstr>
      <vt:lpstr>Пример фирм РФ, специализирующихся на реставрационном оборудовании и материалах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Дезинфекция библиотечных документов</dc:title>
  <dc:creator>Kate Volynets</dc:creator>
  <cp:lastModifiedBy>User</cp:lastModifiedBy>
  <cp:revision>16</cp:revision>
  <dcterms:created xsi:type="dcterms:W3CDTF">2024-02-01T08:16:06Z</dcterms:created>
  <dcterms:modified xsi:type="dcterms:W3CDTF">2025-02-19T05:58:49Z</dcterms:modified>
</cp:coreProperties>
</file>